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98" r:id="rId2"/>
    <p:sldId id="295" r:id="rId3"/>
    <p:sldId id="293" r:id="rId4"/>
    <p:sldId id="292" r:id="rId5"/>
    <p:sldId id="258" r:id="rId6"/>
    <p:sldId id="272" r:id="rId7"/>
    <p:sldId id="271" r:id="rId8"/>
    <p:sldId id="273" r:id="rId9"/>
    <p:sldId id="275" r:id="rId10"/>
    <p:sldId id="276" r:id="rId11"/>
    <p:sldId id="277" r:id="rId12"/>
    <p:sldId id="259" r:id="rId13"/>
    <p:sldId id="280" r:id="rId14"/>
    <p:sldId id="281" r:id="rId15"/>
    <p:sldId id="261" r:id="rId16"/>
    <p:sldId id="262" r:id="rId17"/>
    <p:sldId id="282" r:id="rId18"/>
    <p:sldId id="264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66" r:id="rId27"/>
    <p:sldId id="294" r:id="rId28"/>
    <p:sldId id="270" r:id="rId29"/>
    <p:sldId id="297" r:id="rId30"/>
    <p:sldId id="296" r:id="rId31"/>
  </p:sldIdLst>
  <p:sldSz cx="9144000" cy="6858000" type="screen4x3"/>
  <p:notesSz cx="4645025" cy="6877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96650-6A02-49D1-9991-877BC01DE4C1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</dgm:pt>
    <dgm:pt modelId="{6F1221BA-89E9-4376-BC2B-E58629C983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/>
              <a:effectLst/>
              <a:latin typeface="Verdana" pitchFamily="34" charset="0"/>
            </a:rPr>
            <a:t>ВНУТРЕННИЕ   ВОДЫ</a:t>
          </a:r>
        </a:p>
      </dgm:t>
    </dgm:pt>
    <dgm:pt modelId="{28B1D590-8EF0-48E7-9263-F75F38CFF675}" type="parTrans" cxnId="{6768BE41-D2E9-45DC-98DC-561F14B06747}">
      <dgm:prSet/>
      <dgm:spPr/>
      <dgm:t>
        <a:bodyPr/>
        <a:lstStyle/>
        <a:p>
          <a:endParaRPr lang="ru-RU"/>
        </a:p>
      </dgm:t>
    </dgm:pt>
    <dgm:pt modelId="{F0C42AC6-2FA8-45DE-B5A0-58F92CD522AE}" type="sibTrans" cxnId="{6768BE41-D2E9-45DC-98DC-561F14B06747}">
      <dgm:prSet/>
      <dgm:spPr/>
      <dgm:t>
        <a:bodyPr/>
        <a:lstStyle/>
        <a:p>
          <a:endParaRPr lang="ru-RU"/>
        </a:p>
      </dgm:t>
    </dgm:pt>
    <dgm:pt modelId="{D681853C-78C2-479C-A181-3275673B9A0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/>
              <a:effectLst/>
              <a:latin typeface="Verdana" pitchFamily="34" charset="0"/>
            </a:rPr>
            <a:t>РЕКИ	</a:t>
          </a:r>
        </a:p>
      </dgm:t>
    </dgm:pt>
    <dgm:pt modelId="{59A43682-9E98-4C88-B484-AF2C354A76AB}" type="parTrans" cxnId="{95E98381-10AF-45DC-AD9A-7D11193C020C}">
      <dgm:prSet/>
      <dgm:spPr/>
      <dgm:t>
        <a:bodyPr/>
        <a:lstStyle/>
        <a:p>
          <a:endParaRPr lang="ru-RU"/>
        </a:p>
      </dgm:t>
    </dgm:pt>
    <dgm:pt modelId="{390A825D-1AD9-45A6-8278-5EB1FC069B24}" type="sibTrans" cxnId="{95E98381-10AF-45DC-AD9A-7D11193C020C}">
      <dgm:prSet/>
      <dgm:spPr/>
      <dgm:t>
        <a:bodyPr/>
        <a:lstStyle/>
        <a:p>
          <a:endParaRPr lang="ru-RU"/>
        </a:p>
      </dgm:t>
    </dgm:pt>
    <dgm:pt modelId="{0156F8D0-99DE-4DE3-BBCF-E60C48777D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/>
              <a:effectLst/>
              <a:latin typeface="Verdana" pitchFamily="34" charset="0"/>
            </a:rPr>
            <a:t>БОЛОТА	</a:t>
          </a:r>
        </a:p>
      </dgm:t>
    </dgm:pt>
    <dgm:pt modelId="{C263264B-1F22-4400-BDEE-6295A01940ED}" type="parTrans" cxnId="{68F03F60-2F0E-4E1F-B3B5-8EBA8A99B9CD}">
      <dgm:prSet/>
      <dgm:spPr/>
      <dgm:t>
        <a:bodyPr/>
        <a:lstStyle/>
        <a:p>
          <a:endParaRPr lang="ru-RU"/>
        </a:p>
      </dgm:t>
    </dgm:pt>
    <dgm:pt modelId="{F075202F-B954-4990-A69B-DE71ACDDEC0E}" type="sibTrans" cxnId="{68F03F60-2F0E-4E1F-B3B5-8EBA8A99B9CD}">
      <dgm:prSet/>
      <dgm:spPr/>
      <dgm:t>
        <a:bodyPr/>
        <a:lstStyle/>
        <a:p>
          <a:endParaRPr lang="ru-RU"/>
        </a:p>
      </dgm:t>
    </dgm:pt>
    <dgm:pt modelId="{A3CA3A20-B7A1-4FBB-99DD-43D6AF9EF8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Verdana" pitchFamily="34" charset="0"/>
            </a:rPr>
            <a:t>ЛЕДНИКИ</a:t>
          </a:r>
        </a:p>
      </dgm:t>
    </dgm:pt>
    <dgm:pt modelId="{DC5EDA68-297C-431D-B901-77A14AC21B54}" type="parTrans" cxnId="{3C1B0743-FCAC-4675-92DB-5DD252086BA0}">
      <dgm:prSet/>
      <dgm:spPr/>
      <dgm:t>
        <a:bodyPr/>
        <a:lstStyle/>
        <a:p>
          <a:endParaRPr lang="ru-RU"/>
        </a:p>
      </dgm:t>
    </dgm:pt>
    <dgm:pt modelId="{904566A8-5039-495A-B8A5-7B34E13628B4}" type="sibTrans" cxnId="{3C1B0743-FCAC-4675-92DB-5DD252086BA0}">
      <dgm:prSet/>
      <dgm:spPr/>
      <dgm:t>
        <a:bodyPr/>
        <a:lstStyle/>
        <a:p>
          <a:endParaRPr lang="ru-RU"/>
        </a:p>
      </dgm:t>
    </dgm:pt>
    <dgm:pt modelId="{A227C2C0-BC50-4B1B-A7EF-19828BD99E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>
              <a:ln/>
              <a:effectLst/>
              <a:latin typeface="Verdana" pitchFamily="34" charset="0"/>
            </a:rPr>
            <a:t>ОЗЕРА</a:t>
          </a:r>
        </a:p>
      </dgm:t>
    </dgm:pt>
    <dgm:pt modelId="{4B0B60F5-C76A-453C-89E5-555CC5196E28}" type="parTrans" cxnId="{BD2F7FAE-5C04-499C-A9AA-1F9F0B97136A}">
      <dgm:prSet/>
      <dgm:spPr/>
      <dgm:t>
        <a:bodyPr/>
        <a:lstStyle/>
        <a:p>
          <a:endParaRPr lang="ru-RU"/>
        </a:p>
      </dgm:t>
    </dgm:pt>
    <dgm:pt modelId="{3B6163D5-3AB0-468E-BE9C-43449B643D08}" type="sibTrans" cxnId="{BD2F7FAE-5C04-499C-A9AA-1F9F0B97136A}">
      <dgm:prSet/>
      <dgm:spPr/>
      <dgm:t>
        <a:bodyPr/>
        <a:lstStyle/>
        <a:p>
          <a:endParaRPr lang="ru-RU"/>
        </a:p>
      </dgm:t>
    </dgm:pt>
    <dgm:pt modelId="{09737F85-0BA3-44F6-8605-7C77F9524C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Verdana" pitchFamily="34" charset="0"/>
            </a:rPr>
            <a:t>ПОДЗЕМНЫЕ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>
              <a:ln/>
              <a:effectLst/>
              <a:latin typeface="Verdana" pitchFamily="34" charset="0"/>
            </a:rPr>
            <a:t> ВОДЫ</a:t>
          </a:r>
        </a:p>
      </dgm:t>
    </dgm:pt>
    <dgm:pt modelId="{A30C1A1C-1FDF-4E0B-8AD4-0F013B1C7CEF}" type="parTrans" cxnId="{BD5C17D9-943A-47EF-9970-EB5420D68B4F}">
      <dgm:prSet/>
      <dgm:spPr/>
      <dgm:t>
        <a:bodyPr/>
        <a:lstStyle/>
        <a:p>
          <a:endParaRPr lang="ru-RU"/>
        </a:p>
      </dgm:t>
    </dgm:pt>
    <dgm:pt modelId="{EEBADA3E-0BFF-468F-A5BA-4A4231D341C6}" type="sibTrans" cxnId="{BD5C17D9-943A-47EF-9970-EB5420D68B4F}">
      <dgm:prSet/>
      <dgm:spPr/>
      <dgm:t>
        <a:bodyPr/>
        <a:lstStyle/>
        <a:p>
          <a:endParaRPr lang="ru-RU"/>
        </a:p>
      </dgm:t>
    </dgm:pt>
    <dgm:pt modelId="{F4839C6B-D9EB-4472-85D2-2A9AB882E9C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995C90-0AFC-4EE7-9247-68C0065749A7}" type="parTrans" cxnId="{B6F092AD-7342-4217-AAC5-E808A5711EA2}">
      <dgm:prSet/>
      <dgm:spPr/>
      <dgm:t>
        <a:bodyPr/>
        <a:lstStyle/>
        <a:p>
          <a:endParaRPr lang="ru-RU"/>
        </a:p>
      </dgm:t>
    </dgm:pt>
    <dgm:pt modelId="{AE123FEA-25C7-459D-88A8-F9505C7D1A59}" type="sibTrans" cxnId="{B6F092AD-7342-4217-AAC5-E808A5711EA2}">
      <dgm:prSet/>
      <dgm:spPr/>
      <dgm:t>
        <a:bodyPr/>
        <a:lstStyle/>
        <a:p>
          <a:endParaRPr lang="ru-RU"/>
        </a:p>
      </dgm:t>
    </dgm:pt>
    <dgm:pt modelId="{C5D04DDA-A5D7-4D0F-BD5C-5C146201443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0608045-5AEF-4E24-B9F1-055836CE9D7D}" type="parTrans" cxnId="{8BBAF59D-6A12-405D-A4C7-01FFF50451D1}">
      <dgm:prSet/>
      <dgm:spPr/>
      <dgm:t>
        <a:bodyPr/>
        <a:lstStyle/>
        <a:p>
          <a:endParaRPr lang="ru-RU"/>
        </a:p>
      </dgm:t>
    </dgm:pt>
    <dgm:pt modelId="{88E47251-A576-40F2-BAF3-3B123E0AFEDE}" type="sibTrans" cxnId="{8BBAF59D-6A12-405D-A4C7-01FFF50451D1}">
      <dgm:prSet/>
      <dgm:spPr/>
      <dgm:t>
        <a:bodyPr/>
        <a:lstStyle/>
        <a:p>
          <a:endParaRPr lang="ru-RU"/>
        </a:p>
      </dgm:t>
    </dgm:pt>
    <dgm:pt modelId="{C8B41CAB-DA89-4D03-A404-72F57DBB964D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69D5725-E982-4A1D-B96E-2B62592BC6A8}" type="parTrans" cxnId="{EDEAF01A-B736-4E32-8C5F-5569D18A8F2C}">
      <dgm:prSet/>
      <dgm:spPr/>
      <dgm:t>
        <a:bodyPr/>
        <a:lstStyle/>
        <a:p>
          <a:endParaRPr lang="ru-RU"/>
        </a:p>
      </dgm:t>
    </dgm:pt>
    <dgm:pt modelId="{EA9685F0-8760-4CC9-8807-91E84C7EB9DA}" type="sibTrans" cxnId="{EDEAF01A-B736-4E32-8C5F-5569D18A8F2C}">
      <dgm:prSet/>
      <dgm:spPr/>
      <dgm:t>
        <a:bodyPr/>
        <a:lstStyle/>
        <a:p>
          <a:endParaRPr lang="ru-RU"/>
        </a:p>
      </dgm:t>
    </dgm:pt>
    <dgm:pt modelId="{5178B4CC-11F5-485A-98A3-161CA73E6506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FF22F6-B61C-49F2-97EE-DDA89DA8BFF3}" type="parTrans" cxnId="{927DAAB9-0451-4BEB-8CE0-8B5362C7221A}">
      <dgm:prSet/>
      <dgm:spPr/>
      <dgm:t>
        <a:bodyPr/>
        <a:lstStyle/>
        <a:p>
          <a:endParaRPr lang="ru-RU"/>
        </a:p>
      </dgm:t>
    </dgm:pt>
    <dgm:pt modelId="{FC543406-0E7F-4599-9290-0124D11CF608}" type="sibTrans" cxnId="{927DAAB9-0451-4BEB-8CE0-8B5362C7221A}">
      <dgm:prSet/>
      <dgm:spPr/>
      <dgm:t>
        <a:bodyPr/>
        <a:lstStyle/>
        <a:p>
          <a:endParaRPr lang="ru-RU"/>
        </a:p>
      </dgm:t>
    </dgm:pt>
    <dgm:pt modelId="{48A2C7DC-E4CD-48E7-B34F-6480019B706D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8CEA78-700F-4178-97F4-37FE73CC40F1}" type="parTrans" cxnId="{6EE30B99-2FCE-4BC6-BCFE-38C4F9423B8C}">
      <dgm:prSet/>
      <dgm:spPr/>
      <dgm:t>
        <a:bodyPr/>
        <a:lstStyle/>
        <a:p>
          <a:endParaRPr lang="ru-RU"/>
        </a:p>
      </dgm:t>
    </dgm:pt>
    <dgm:pt modelId="{6D3E6A1D-BD39-4CF9-BE6A-031BFAE4050B}" type="sibTrans" cxnId="{6EE30B99-2FCE-4BC6-BCFE-38C4F9423B8C}">
      <dgm:prSet/>
      <dgm:spPr/>
      <dgm:t>
        <a:bodyPr/>
        <a:lstStyle/>
        <a:p>
          <a:endParaRPr lang="ru-RU"/>
        </a:p>
      </dgm:t>
    </dgm:pt>
    <dgm:pt modelId="{26AE667E-8F96-4EA1-A4A1-1D1F3E55A851}" type="pres">
      <dgm:prSet presAssocID="{5FA96650-6A02-49D1-9991-877BC01DE4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C4D162-5949-4004-B35D-CD1D10B1FFAF}" type="pres">
      <dgm:prSet presAssocID="{6F1221BA-89E9-4376-BC2B-E58629C98377}" presName="hierRoot1" presStyleCnt="0">
        <dgm:presLayoutVars>
          <dgm:hierBranch/>
        </dgm:presLayoutVars>
      </dgm:prSet>
      <dgm:spPr/>
    </dgm:pt>
    <dgm:pt modelId="{2C7096A6-F631-4F24-A88D-B1CB7A27D778}" type="pres">
      <dgm:prSet presAssocID="{6F1221BA-89E9-4376-BC2B-E58629C98377}" presName="rootComposite1" presStyleCnt="0"/>
      <dgm:spPr/>
    </dgm:pt>
    <dgm:pt modelId="{63B22ECB-D6FB-405F-9382-E00E487A4C16}" type="pres">
      <dgm:prSet presAssocID="{6F1221BA-89E9-4376-BC2B-E58629C9837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B03A6-5A51-4A1C-B883-5CCBEB50E1B5}" type="pres">
      <dgm:prSet presAssocID="{6F1221BA-89E9-4376-BC2B-E58629C9837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7B3275-B808-41E9-9D50-EE149D9F83F7}" type="pres">
      <dgm:prSet presAssocID="{6F1221BA-89E9-4376-BC2B-E58629C98377}" presName="hierChild2" presStyleCnt="0"/>
      <dgm:spPr/>
    </dgm:pt>
    <dgm:pt modelId="{171B23C1-4D7F-4D2B-AD25-F404303A898B}" type="pres">
      <dgm:prSet presAssocID="{59A43682-9E98-4C88-B484-AF2C354A76AB}" presName="Name35" presStyleLbl="parChTrans1D2" presStyleIdx="0" presStyleCnt="5"/>
      <dgm:spPr/>
      <dgm:t>
        <a:bodyPr/>
        <a:lstStyle/>
        <a:p>
          <a:endParaRPr lang="ru-RU"/>
        </a:p>
      </dgm:t>
    </dgm:pt>
    <dgm:pt modelId="{12BCE67F-A196-4A94-AC4A-9F1B42DDAAC1}" type="pres">
      <dgm:prSet presAssocID="{D681853C-78C2-479C-A181-3275673B9A01}" presName="hierRoot2" presStyleCnt="0">
        <dgm:presLayoutVars>
          <dgm:hierBranch/>
        </dgm:presLayoutVars>
      </dgm:prSet>
      <dgm:spPr/>
    </dgm:pt>
    <dgm:pt modelId="{6A1F2C15-728F-482A-B0E5-D235D27E2895}" type="pres">
      <dgm:prSet presAssocID="{D681853C-78C2-479C-A181-3275673B9A01}" presName="rootComposite" presStyleCnt="0"/>
      <dgm:spPr/>
    </dgm:pt>
    <dgm:pt modelId="{CC5BA4D0-3AF3-487E-B943-D546299700BC}" type="pres">
      <dgm:prSet presAssocID="{D681853C-78C2-479C-A181-3275673B9A0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101682-7E4B-4968-B439-5A09BE326FAF}" type="pres">
      <dgm:prSet presAssocID="{D681853C-78C2-479C-A181-3275673B9A01}" presName="rootConnector" presStyleLbl="node2" presStyleIdx="0" presStyleCnt="5"/>
      <dgm:spPr/>
      <dgm:t>
        <a:bodyPr/>
        <a:lstStyle/>
        <a:p>
          <a:endParaRPr lang="ru-RU"/>
        </a:p>
      </dgm:t>
    </dgm:pt>
    <dgm:pt modelId="{86E457CF-DA0C-4553-9A98-86BC16A7A943}" type="pres">
      <dgm:prSet presAssocID="{D681853C-78C2-479C-A181-3275673B9A01}" presName="hierChild4" presStyleCnt="0"/>
      <dgm:spPr/>
    </dgm:pt>
    <dgm:pt modelId="{34E34AE1-B99A-49BE-A5B0-2B1764C0C58C}" type="pres">
      <dgm:prSet presAssocID="{E0995C90-0AFC-4EE7-9247-68C0065749A7}" presName="Name35" presStyleLbl="parChTrans1D3" presStyleIdx="0" presStyleCnt="5"/>
      <dgm:spPr/>
      <dgm:t>
        <a:bodyPr/>
        <a:lstStyle/>
        <a:p>
          <a:endParaRPr lang="ru-RU"/>
        </a:p>
      </dgm:t>
    </dgm:pt>
    <dgm:pt modelId="{4DEA6E8D-2535-4F43-8BD5-61CA526CC713}" type="pres">
      <dgm:prSet presAssocID="{F4839C6B-D9EB-4472-85D2-2A9AB882E9C9}" presName="hierRoot2" presStyleCnt="0">
        <dgm:presLayoutVars>
          <dgm:hierBranch val="init"/>
        </dgm:presLayoutVars>
      </dgm:prSet>
      <dgm:spPr/>
    </dgm:pt>
    <dgm:pt modelId="{5DC0D428-EDC6-4992-B5E6-780E8FABC625}" type="pres">
      <dgm:prSet presAssocID="{F4839C6B-D9EB-4472-85D2-2A9AB882E9C9}" presName="rootComposite" presStyleCnt="0"/>
      <dgm:spPr/>
    </dgm:pt>
    <dgm:pt modelId="{ED34C268-6F35-4D82-B221-676FF8CFBA3F}" type="pres">
      <dgm:prSet presAssocID="{F4839C6B-D9EB-4472-85D2-2A9AB882E9C9}" presName="rootText" presStyleLbl="node3" presStyleIdx="0" presStyleCnt="5" custScaleY="2679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175641-9FD7-42F9-AEED-A8BC08794FCD}" type="pres">
      <dgm:prSet presAssocID="{F4839C6B-D9EB-4472-85D2-2A9AB882E9C9}" presName="rootConnector" presStyleLbl="node3" presStyleIdx="0" presStyleCnt="5"/>
      <dgm:spPr/>
      <dgm:t>
        <a:bodyPr/>
        <a:lstStyle/>
        <a:p>
          <a:endParaRPr lang="ru-RU"/>
        </a:p>
      </dgm:t>
    </dgm:pt>
    <dgm:pt modelId="{0991D938-33D1-4B82-A0D3-4C58BB374A9E}" type="pres">
      <dgm:prSet presAssocID="{F4839C6B-D9EB-4472-85D2-2A9AB882E9C9}" presName="hierChild4" presStyleCnt="0"/>
      <dgm:spPr/>
    </dgm:pt>
    <dgm:pt modelId="{5DA12B1A-EEC2-4A60-8657-5F4149A2E14F}" type="pres">
      <dgm:prSet presAssocID="{F4839C6B-D9EB-4472-85D2-2A9AB882E9C9}" presName="hierChild5" presStyleCnt="0"/>
      <dgm:spPr/>
    </dgm:pt>
    <dgm:pt modelId="{91396C9C-DEF5-4905-88BC-8A2F7B12E0F4}" type="pres">
      <dgm:prSet presAssocID="{D681853C-78C2-479C-A181-3275673B9A01}" presName="hierChild5" presStyleCnt="0"/>
      <dgm:spPr/>
    </dgm:pt>
    <dgm:pt modelId="{E0118F47-1505-440A-89D0-9CADDECE4514}" type="pres">
      <dgm:prSet presAssocID="{C263264B-1F22-4400-BDEE-6295A01940ED}" presName="Name35" presStyleLbl="parChTrans1D2" presStyleIdx="1" presStyleCnt="5"/>
      <dgm:spPr/>
      <dgm:t>
        <a:bodyPr/>
        <a:lstStyle/>
        <a:p>
          <a:endParaRPr lang="ru-RU"/>
        </a:p>
      </dgm:t>
    </dgm:pt>
    <dgm:pt modelId="{A8F8A735-ADCF-47B6-B11B-E7F7E3E936A9}" type="pres">
      <dgm:prSet presAssocID="{0156F8D0-99DE-4DE3-BBCF-E60C48777D04}" presName="hierRoot2" presStyleCnt="0">
        <dgm:presLayoutVars>
          <dgm:hierBranch/>
        </dgm:presLayoutVars>
      </dgm:prSet>
      <dgm:spPr/>
    </dgm:pt>
    <dgm:pt modelId="{C62AAE28-434C-4839-B4BC-65C7EFF86663}" type="pres">
      <dgm:prSet presAssocID="{0156F8D0-99DE-4DE3-BBCF-E60C48777D04}" presName="rootComposite" presStyleCnt="0"/>
      <dgm:spPr/>
    </dgm:pt>
    <dgm:pt modelId="{41DD0616-8EDD-4AEE-90CB-D3CF1911176C}" type="pres">
      <dgm:prSet presAssocID="{0156F8D0-99DE-4DE3-BBCF-E60C48777D04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C244AF-678D-4DD0-97EE-8D358F338D77}" type="pres">
      <dgm:prSet presAssocID="{0156F8D0-99DE-4DE3-BBCF-E60C48777D04}" presName="rootConnector" presStyleLbl="node2" presStyleIdx="1" presStyleCnt="5"/>
      <dgm:spPr/>
      <dgm:t>
        <a:bodyPr/>
        <a:lstStyle/>
        <a:p>
          <a:endParaRPr lang="ru-RU"/>
        </a:p>
      </dgm:t>
    </dgm:pt>
    <dgm:pt modelId="{9FF66B87-1503-41D3-BEA9-A4A24B1C19B7}" type="pres">
      <dgm:prSet presAssocID="{0156F8D0-99DE-4DE3-BBCF-E60C48777D04}" presName="hierChild4" presStyleCnt="0"/>
      <dgm:spPr/>
    </dgm:pt>
    <dgm:pt modelId="{4128D420-F73E-40CD-980F-F999DD6310FD}" type="pres">
      <dgm:prSet presAssocID="{60608045-5AEF-4E24-B9F1-055836CE9D7D}" presName="Name35" presStyleLbl="parChTrans1D3" presStyleIdx="1" presStyleCnt="5"/>
      <dgm:spPr/>
      <dgm:t>
        <a:bodyPr/>
        <a:lstStyle/>
        <a:p>
          <a:endParaRPr lang="ru-RU"/>
        </a:p>
      </dgm:t>
    </dgm:pt>
    <dgm:pt modelId="{A9A21D32-A536-453F-8E0D-124857C8FA4D}" type="pres">
      <dgm:prSet presAssocID="{C5D04DDA-A5D7-4D0F-BD5C-5C1462014439}" presName="hierRoot2" presStyleCnt="0">
        <dgm:presLayoutVars>
          <dgm:hierBranch val="init"/>
        </dgm:presLayoutVars>
      </dgm:prSet>
      <dgm:spPr/>
    </dgm:pt>
    <dgm:pt modelId="{00010A80-1E06-45AE-998A-207449D2310B}" type="pres">
      <dgm:prSet presAssocID="{C5D04DDA-A5D7-4D0F-BD5C-5C1462014439}" presName="rootComposite" presStyleCnt="0"/>
      <dgm:spPr/>
    </dgm:pt>
    <dgm:pt modelId="{AD618EC2-4EF7-4B79-B9AA-5C201B6D2E9E}" type="pres">
      <dgm:prSet presAssocID="{C5D04DDA-A5D7-4D0F-BD5C-5C1462014439}" presName="rootText" presStyleLbl="node3" presStyleIdx="1" presStyleCnt="5" custScaleY="2679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3E85A3-D563-458C-97B0-D7E25A33EC97}" type="pres">
      <dgm:prSet presAssocID="{C5D04DDA-A5D7-4D0F-BD5C-5C1462014439}" presName="rootConnector" presStyleLbl="node3" presStyleIdx="1" presStyleCnt="5"/>
      <dgm:spPr/>
      <dgm:t>
        <a:bodyPr/>
        <a:lstStyle/>
        <a:p>
          <a:endParaRPr lang="ru-RU"/>
        </a:p>
      </dgm:t>
    </dgm:pt>
    <dgm:pt modelId="{30909158-26F8-4217-A157-804067DF1400}" type="pres">
      <dgm:prSet presAssocID="{C5D04DDA-A5D7-4D0F-BD5C-5C1462014439}" presName="hierChild4" presStyleCnt="0"/>
      <dgm:spPr/>
    </dgm:pt>
    <dgm:pt modelId="{790CB9DF-307C-4939-8723-A781BE3AAAD0}" type="pres">
      <dgm:prSet presAssocID="{C5D04DDA-A5D7-4D0F-BD5C-5C1462014439}" presName="hierChild5" presStyleCnt="0"/>
      <dgm:spPr/>
    </dgm:pt>
    <dgm:pt modelId="{06CD5B30-5753-4CEA-A5FB-AD7191D18188}" type="pres">
      <dgm:prSet presAssocID="{0156F8D0-99DE-4DE3-BBCF-E60C48777D04}" presName="hierChild5" presStyleCnt="0"/>
      <dgm:spPr/>
    </dgm:pt>
    <dgm:pt modelId="{954BFC9F-66EB-4355-9D05-B4B237906594}" type="pres">
      <dgm:prSet presAssocID="{DC5EDA68-297C-431D-B901-77A14AC21B54}" presName="Name35" presStyleLbl="parChTrans1D2" presStyleIdx="2" presStyleCnt="5"/>
      <dgm:spPr/>
      <dgm:t>
        <a:bodyPr/>
        <a:lstStyle/>
        <a:p>
          <a:endParaRPr lang="ru-RU"/>
        </a:p>
      </dgm:t>
    </dgm:pt>
    <dgm:pt modelId="{F4207220-07B4-4403-B29F-D31BC8469BC9}" type="pres">
      <dgm:prSet presAssocID="{A3CA3A20-B7A1-4FBB-99DD-43D6AF9EF8AF}" presName="hierRoot2" presStyleCnt="0">
        <dgm:presLayoutVars>
          <dgm:hierBranch/>
        </dgm:presLayoutVars>
      </dgm:prSet>
      <dgm:spPr/>
    </dgm:pt>
    <dgm:pt modelId="{0344CB77-6505-4479-A712-BC1C9943E9A1}" type="pres">
      <dgm:prSet presAssocID="{A3CA3A20-B7A1-4FBB-99DD-43D6AF9EF8AF}" presName="rootComposite" presStyleCnt="0"/>
      <dgm:spPr/>
    </dgm:pt>
    <dgm:pt modelId="{1646AD32-61A2-4405-83A2-4A409EE199FC}" type="pres">
      <dgm:prSet presAssocID="{A3CA3A20-B7A1-4FBB-99DD-43D6AF9EF8A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9E3ED-EC70-403D-91C7-C54F3FEB2CC0}" type="pres">
      <dgm:prSet presAssocID="{A3CA3A20-B7A1-4FBB-99DD-43D6AF9EF8AF}" presName="rootConnector" presStyleLbl="node2" presStyleIdx="2" presStyleCnt="5"/>
      <dgm:spPr/>
      <dgm:t>
        <a:bodyPr/>
        <a:lstStyle/>
        <a:p>
          <a:endParaRPr lang="ru-RU"/>
        </a:p>
      </dgm:t>
    </dgm:pt>
    <dgm:pt modelId="{EE4748C4-3E9D-458E-A151-37549940B365}" type="pres">
      <dgm:prSet presAssocID="{A3CA3A20-B7A1-4FBB-99DD-43D6AF9EF8AF}" presName="hierChild4" presStyleCnt="0"/>
      <dgm:spPr/>
    </dgm:pt>
    <dgm:pt modelId="{A5F2A00B-AC9E-4C73-805C-49ED707B27FB}" type="pres">
      <dgm:prSet presAssocID="{F69D5725-E982-4A1D-B96E-2B62592BC6A8}" presName="Name35" presStyleLbl="parChTrans1D3" presStyleIdx="2" presStyleCnt="5"/>
      <dgm:spPr/>
      <dgm:t>
        <a:bodyPr/>
        <a:lstStyle/>
        <a:p>
          <a:endParaRPr lang="ru-RU"/>
        </a:p>
      </dgm:t>
    </dgm:pt>
    <dgm:pt modelId="{CB0B5847-DEA1-41B7-AF72-A2C029117779}" type="pres">
      <dgm:prSet presAssocID="{C8B41CAB-DA89-4D03-A404-72F57DBB964D}" presName="hierRoot2" presStyleCnt="0">
        <dgm:presLayoutVars>
          <dgm:hierBranch val="init"/>
        </dgm:presLayoutVars>
      </dgm:prSet>
      <dgm:spPr/>
    </dgm:pt>
    <dgm:pt modelId="{37318A48-A7E4-4A64-BCA4-5BE42FEAC261}" type="pres">
      <dgm:prSet presAssocID="{C8B41CAB-DA89-4D03-A404-72F57DBB964D}" presName="rootComposite" presStyleCnt="0"/>
      <dgm:spPr/>
    </dgm:pt>
    <dgm:pt modelId="{9BAF36F1-36A4-4744-9E52-290B4F33016B}" type="pres">
      <dgm:prSet presAssocID="{C8B41CAB-DA89-4D03-A404-72F57DBB964D}" presName="rootText" presStyleLbl="node3" presStyleIdx="2" presStyleCnt="5" custScaleY="263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1A908A-EFF6-44A1-855B-C42D2FC345A0}" type="pres">
      <dgm:prSet presAssocID="{C8B41CAB-DA89-4D03-A404-72F57DBB964D}" presName="rootConnector" presStyleLbl="node3" presStyleIdx="2" presStyleCnt="5"/>
      <dgm:spPr/>
      <dgm:t>
        <a:bodyPr/>
        <a:lstStyle/>
        <a:p>
          <a:endParaRPr lang="ru-RU"/>
        </a:p>
      </dgm:t>
    </dgm:pt>
    <dgm:pt modelId="{0379A2C0-8483-4F33-B36D-8000AF87F752}" type="pres">
      <dgm:prSet presAssocID="{C8B41CAB-DA89-4D03-A404-72F57DBB964D}" presName="hierChild4" presStyleCnt="0"/>
      <dgm:spPr/>
    </dgm:pt>
    <dgm:pt modelId="{C75F359A-37A7-435E-9B52-35E1BFD3F0D2}" type="pres">
      <dgm:prSet presAssocID="{C8B41CAB-DA89-4D03-A404-72F57DBB964D}" presName="hierChild5" presStyleCnt="0"/>
      <dgm:spPr/>
    </dgm:pt>
    <dgm:pt modelId="{F064F29B-54BD-49B8-858E-F026EEFA5023}" type="pres">
      <dgm:prSet presAssocID="{A3CA3A20-B7A1-4FBB-99DD-43D6AF9EF8AF}" presName="hierChild5" presStyleCnt="0"/>
      <dgm:spPr/>
    </dgm:pt>
    <dgm:pt modelId="{3230CBE7-9529-45B3-995D-D405E9262F9D}" type="pres">
      <dgm:prSet presAssocID="{4B0B60F5-C76A-453C-89E5-555CC5196E28}" presName="Name35" presStyleLbl="parChTrans1D2" presStyleIdx="3" presStyleCnt="5"/>
      <dgm:spPr/>
      <dgm:t>
        <a:bodyPr/>
        <a:lstStyle/>
        <a:p>
          <a:endParaRPr lang="ru-RU"/>
        </a:p>
      </dgm:t>
    </dgm:pt>
    <dgm:pt modelId="{4C07C2C8-596E-4644-B9D9-D2CA8B314363}" type="pres">
      <dgm:prSet presAssocID="{A227C2C0-BC50-4B1B-A7EF-19828BD99E4E}" presName="hierRoot2" presStyleCnt="0">
        <dgm:presLayoutVars>
          <dgm:hierBranch/>
        </dgm:presLayoutVars>
      </dgm:prSet>
      <dgm:spPr/>
    </dgm:pt>
    <dgm:pt modelId="{1B5F2EB9-C858-4F4B-8E9A-447FDD56F0DF}" type="pres">
      <dgm:prSet presAssocID="{A227C2C0-BC50-4B1B-A7EF-19828BD99E4E}" presName="rootComposite" presStyleCnt="0"/>
      <dgm:spPr/>
    </dgm:pt>
    <dgm:pt modelId="{5E0176DB-2558-453A-8704-2D0776CB6655}" type="pres">
      <dgm:prSet presAssocID="{A227C2C0-BC50-4B1B-A7EF-19828BD99E4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23B081-B708-4576-A535-CAF89DEAC4F5}" type="pres">
      <dgm:prSet presAssocID="{A227C2C0-BC50-4B1B-A7EF-19828BD99E4E}" presName="rootConnector" presStyleLbl="node2" presStyleIdx="3" presStyleCnt="5"/>
      <dgm:spPr/>
      <dgm:t>
        <a:bodyPr/>
        <a:lstStyle/>
        <a:p>
          <a:endParaRPr lang="ru-RU"/>
        </a:p>
      </dgm:t>
    </dgm:pt>
    <dgm:pt modelId="{0C94495C-DF77-4084-BA69-6129E541F1DC}" type="pres">
      <dgm:prSet presAssocID="{A227C2C0-BC50-4B1B-A7EF-19828BD99E4E}" presName="hierChild4" presStyleCnt="0"/>
      <dgm:spPr/>
    </dgm:pt>
    <dgm:pt modelId="{3C927F7F-2EB4-456E-84E5-8E42345A78FA}" type="pres">
      <dgm:prSet presAssocID="{EEFF22F6-B61C-49F2-97EE-DDA89DA8BFF3}" presName="Name35" presStyleLbl="parChTrans1D3" presStyleIdx="3" presStyleCnt="5"/>
      <dgm:spPr/>
      <dgm:t>
        <a:bodyPr/>
        <a:lstStyle/>
        <a:p>
          <a:endParaRPr lang="ru-RU"/>
        </a:p>
      </dgm:t>
    </dgm:pt>
    <dgm:pt modelId="{EE2D279E-71A7-4FBB-A48E-EE2EFBA70B23}" type="pres">
      <dgm:prSet presAssocID="{5178B4CC-11F5-485A-98A3-161CA73E6506}" presName="hierRoot2" presStyleCnt="0">
        <dgm:presLayoutVars>
          <dgm:hierBranch val="init"/>
        </dgm:presLayoutVars>
      </dgm:prSet>
      <dgm:spPr/>
    </dgm:pt>
    <dgm:pt modelId="{A3331E82-931C-4377-AE29-0DEA0E15FF76}" type="pres">
      <dgm:prSet presAssocID="{5178B4CC-11F5-485A-98A3-161CA73E6506}" presName="rootComposite" presStyleCnt="0"/>
      <dgm:spPr/>
    </dgm:pt>
    <dgm:pt modelId="{293E34BD-225F-44C3-A8BE-645D5760EFF3}" type="pres">
      <dgm:prSet presAssocID="{5178B4CC-11F5-485A-98A3-161CA73E6506}" presName="rootText" presStyleLbl="node3" presStyleIdx="3" presStyleCnt="5" custScaleY="251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BFDE2D-E44C-4632-89F5-1E4AC6C49EE8}" type="pres">
      <dgm:prSet presAssocID="{5178B4CC-11F5-485A-98A3-161CA73E6506}" presName="rootConnector" presStyleLbl="node3" presStyleIdx="3" presStyleCnt="5"/>
      <dgm:spPr/>
      <dgm:t>
        <a:bodyPr/>
        <a:lstStyle/>
        <a:p>
          <a:endParaRPr lang="ru-RU"/>
        </a:p>
      </dgm:t>
    </dgm:pt>
    <dgm:pt modelId="{EA2D657B-69F2-4105-82CC-D8F46FB61C98}" type="pres">
      <dgm:prSet presAssocID="{5178B4CC-11F5-485A-98A3-161CA73E6506}" presName="hierChild4" presStyleCnt="0"/>
      <dgm:spPr/>
    </dgm:pt>
    <dgm:pt modelId="{9455032D-225C-44F3-9372-6207A5C7CB30}" type="pres">
      <dgm:prSet presAssocID="{5178B4CC-11F5-485A-98A3-161CA73E6506}" presName="hierChild5" presStyleCnt="0"/>
      <dgm:spPr/>
    </dgm:pt>
    <dgm:pt modelId="{A12BC9FA-D6E8-4BAC-B541-39DF0E1DDCDA}" type="pres">
      <dgm:prSet presAssocID="{A227C2C0-BC50-4B1B-A7EF-19828BD99E4E}" presName="hierChild5" presStyleCnt="0"/>
      <dgm:spPr/>
    </dgm:pt>
    <dgm:pt modelId="{814CCF69-8D9C-4FE0-BD74-8FCF203FC90C}" type="pres">
      <dgm:prSet presAssocID="{A30C1A1C-1FDF-4E0B-8AD4-0F013B1C7CEF}" presName="Name35" presStyleLbl="parChTrans1D2" presStyleIdx="4" presStyleCnt="5"/>
      <dgm:spPr/>
      <dgm:t>
        <a:bodyPr/>
        <a:lstStyle/>
        <a:p>
          <a:endParaRPr lang="ru-RU"/>
        </a:p>
      </dgm:t>
    </dgm:pt>
    <dgm:pt modelId="{EB8C417F-541C-4386-91E7-247D8EDF2662}" type="pres">
      <dgm:prSet presAssocID="{09737F85-0BA3-44F6-8605-7C77F9524CDF}" presName="hierRoot2" presStyleCnt="0">
        <dgm:presLayoutVars>
          <dgm:hierBranch/>
        </dgm:presLayoutVars>
      </dgm:prSet>
      <dgm:spPr/>
    </dgm:pt>
    <dgm:pt modelId="{E7158D98-0297-4DDC-B781-E09D131D9A63}" type="pres">
      <dgm:prSet presAssocID="{09737F85-0BA3-44F6-8605-7C77F9524CDF}" presName="rootComposite" presStyleCnt="0"/>
      <dgm:spPr/>
    </dgm:pt>
    <dgm:pt modelId="{F3D7C39D-4D01-42B1-8874-5EAA389FC2C3}" type="pres">
      <dgm:prSet presAssocID="{09737F85-0BA3-44F6-8605-7C77F9524CD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2B0721-53DB-4543-9139-1BE753A42700}" type="pres">
      <dgm:prSet presAssocID="{09737F85-0BA3-44F6-8605-7C77F9524CDF}" presName="rootConnector" presStyleLbl="node2" presStyleIdx="4" presStyleCnt="5"/>
      <dgm:spPr/>
      <dgm:t>
        <a:bodyPr/>
        <a:lstStyle/>
        <a:p>
          <a:endParaRPr lang="ru-RU"/>
        </a:p>
      </dgm:t>
    </dgm:pt>
    <dgm:pt modelId="{7FEE842D-87C8-470D-9BD1-FBCBCFE80A8E}" type="pres">
      <dgm:prSet presAssocID="{09737F85-0BA3-44F6-8605-7C77F9524CDF}" presName="hierChild4" presStyleCnt="0"/>
      <dgm:spPr/>
    </dgm:pt>
    <dgm:pt modelId="{C93CEA65-50C4-4194-A18E-983BCD4C2E1F}" type="pres">
      <dgm:prSet presAssocID="{B38CEA78-700F-4178-97F4-37FE73CC40F1}" presName="Name35" presStyleLbl="parChTrans1D3" presStyleIdx="4" presStyleCnt="5"/>
      <dgm:spPr/>
      <dgm:t>
        <a:bodyPr/>
        <a:lstStyle/>
        <a:p>
          <a:endParaRPr lang="ru-RU"/>
        </a:p>
      </dgm:t>
    </dgm:pt>
    <dgm:pt modelId="{983D3ECB-D61D-4B46-B7F1-8395576D400E}" type="pres">
      <dgm:prSet presAssocID="{48A2C7DC-E4CD-48E7-B34F-6480019B706D}" presName="hierRoot2" presStyleCnt="0">
        <dgm:presLayoutVars>
          <dgm:hierBranch val="init"/>
        </dgm:presLayoutVars>
      </dgm:prSet>
      <dgm:spPr/>
    </dgm:pt>
    <dgm:pt modelId="{84FEEBD2-5CE3-4C1F-BD6B-676376720EBD}" type="pres">
      <dgm:prSet presAssocID="{48A2C7DC-E4CD-48E7-B34F-6480019B706D}" presName="rootComposite" presStyleCnt="0"/>
      <dgm:spPr/>
    </dgm:pt>
    <dgm:pt modelId="{DFD42B12-0D76-456C-8387-9DB871B5DBE8}" type="pres">
      <dgm:prSet presAssocID="{48A2C7DC-E4CD-48E7-B34F-6480019B706D}" presName="rootText" presStyleLbl="node3" presStyleIdx="4" presStyleCnt="5" custScaleY="247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48D395-E44D-420D-8FD6-DD7D6871FB9F}" type="pres">
      <dgm:prSet presAssocID="{48A2C7DC-E4CD-48E7-B34F-6480019B706D}" presName="rootConnector" presStyleLbl="node3" presStyleIdx="4" presStyleCnt="5"/>
      <dgm:spPr/>
      <dgm:t>
        <a:bodyPr/>
        <a:lstStyle/>
        <a:p>
          <a:endParaRPr lang="ru-RU"/>
        </a:p>
      </dgm:t>
    </dgm:pt>
    <dgm:pt modelId="{1B9CFF6D-072F-4D97-9FBE-523A53C5FDC2}" type="pres">
      <dgm:prSet presAssocID="{48A2C7DC-E4CD-48E7-B34F-6480019B706D}" presName="hierChild4" presStyleCnt="0"/>
      <dgm:spPr/>
    </dgm:pt>
    <dgm:pt modelId="{B28C5691-8BDF-4E25-B6F0-7C2BEEF295C0}" type="pres">
      <dgm:prSet presAssocID="{48A2C7DC-E4CD-48E7-B34F-6480019B706D}" presName="hierChild5" presStyleCnt="0"/>
      <dgm:spPr/>
    </dgm:pt>
    <dgm:pt modelId="{5D2FE575-3C67-48F6-8369-10ACFD26D30D}" type="pres">
      <dgm:prSet presAssocID="{09737F85-0BA3-44F6-8605-7C77F9524CDF}" presName="hierChild5" presStyleCnt="0"/>
      <dgm:spPr/>
    </dgm:pt>
    <dgm:pt modelId="{CBD51AC4-9F35-49E1-8D9A-D88B195C7296}" type="pres">
      <dgm:prSet presAssocID="{6F1221BA-89E9-4376-BC2B-E58629C98377}" presName="hierChild3" presStyleCnt="0"/>
      <dgm:spPr/>
    </dgm:pt>
  </dgm:ptLst>
  <dgm:cxnLst>
    <dgm:cxn modelId="{82A72E04-6E23-4E63-8688-0D432CE432EF}" type="presOf" srcId="{F4839C6B-D9EB-4472-85D2-2A9AB882E9C9}" destId="{4A175641-9FD7-42F9-AEED-A8BC08794FCD}" srcOrd="1" destOrd="0" presId="urn:microsoft.com/office/officeart/2005/8/layout/orgChart1"/>
    <dgm:cxn modelId="{4B38FE35-1323-4FE1-8207-7F40B44B29BC}" type="presOf" srcId="{C263264B-1F22-4400-BDEE-6295A01940ED}" destId="{E0118F47-1505-440A-89D0-9CADDECE4514}" srcOrd="0" destOrd="0" presId="urn:microsoft.com/office/officeart/2005/8/layout/orgChart1"/>
    <dgm:cxn modelId="{19B5D578-17EF-49D1-88AB-6BE021C88D6E}" type="presOf" srcId="{5178B4CC-11F5-485A-98A3-161CA73E6506}" destId="{D9BFDE2D-E44C-4632-89F5-1E4AC6C49EE8}" srcOrd="1" destOrd="0" presId="urn:microsoft.com/office/officeart/2005/8/layout/orgChart1"/>
    <dgm:cxn modelId="{F86F89DD-F74F-4D29-8F61-10C9E15DEE3E}" type="presOf" srcId="{09737F85-0BA3-44F6-8605-7C77F9524CDF}" destId="{F3D7C39D-4D01-42B1-8874-5EAA389FC2C3}" srcOrd="0" destOrd="0" presId="urn:microsoft.com/office/officeart/2005/8/layout/orgChart1"/>
    <dgm:cxn modelId="{3C1B0743-FCAC-4675-92DB-5DD252086BA0}" srcId="{6F1221BA-89E9-4376-BC2B-E58629C98377}" destId="{A3CA3A20-B7A1-4FBB-99DD-43D6AF9EF8AF}" srcOrd="2" destOrd="0" parTransId="{DC5EDA68-297C-431D-B901-77A14AC21B54}" sibTransId="{904566A8-5039-495A-B8A5-7B34E13628B4}"/>
    <dgm:cxn modelId="{927DAAB9-0451-4BEB-8CE0-8B5362C7221A}" srcId="{A227C2C0-BC50-4B1B-A7EF-19828BD99E4E}" destId="{5178B4CC-11F5-485A-98A3-161CA73E6506}" srcOrd="0" destOrd="0" parTransId="{EEFF22F6-B61C-49F2-97EE-DDA89DA8BFF3}" sibTransId="{FC543406-0E7F-4599-9290-0124D11CF608}"/>
    <dgm:cxn modelId="{9EA1CE9D-914D-4106-A556-65D3F81EDDA4}" type="presOf" srcId="{5FA96650-6A02-49D1-9991-877BC01DE4C1}" destId="{26AE667E-8F96-4EA1-A4A1-1D1F3E55A851}" srcOrd="0" destOrd="0" presId="urn:microsoft.com/office/officeart/2005/8/layout/orgChart1"/>
    <dgm:cxn modelId="{AEEFEB59-33CB-484E-814B-61C677612B14}" type="presOf" srcId="{F4839C6B-D9EB-4472-85D2-2A9AB882E9C9}" destId="{ED34C268-6F35-4D82-B221-676FF8CFBA3F}" srcOrd="0" destOrd="0" presId="urn:microsoft.com/office/officeart/2005/8/layout/orgChart1"/>
    <dgm:cxn modelId="{6768BE41-D2E9-45DC-98DC-561F14B06747}" srcId="{5FA96650-6A02-49D1-9991-877BC01DE4C1}" destId="{6F1221BA-89E9-4376-BC2B-E58629C98377}" srcOrd="0" destOrd="0" parTransId="{28B1D590-8EF0-48E7-9263-F75F38CFF675}" sibTransId="{F0C42AC6-2FA8-45DE-B5A0-58F92CD522AE}"/>
    <dgm:cxn modelId="{8BBAF59D-6A12-405D-A4C7-01FFF50451D1}" srcId="{0156F8D0-99DE-4DE3-BBCF-E60C48777D04}" destId="{C5D04DDA-A5D7-4D0F-BD5C-5C1462014439}" srcOrd="0" destOrd="0" parTransId="{60608045-5AEF-4E24-B9F1-055836CE9D7D}" sibTransId="{88E47251-A576-40F2-BAF3-3B123E0AFEDE}"/>
    <dgm:cxn modelId="{1C3BAC84-6782-4640-B6A9-1EA1F149CC58}" type="presOf" srcId="{A3CA3A20-B7A1-4FBB-99DD-43D6AF9EF8AF}" destId="{1646AD32-61A2-4405-83A2-4A409EE199FC}" srcOrd="0" destOrd="0" presId="urn:microsoft.com/office/officeart/2005/8/layout/orgChart1"/>
    <dgm:cxn modelId="{D6C22A7B-D615-4E87-B236-47F5390B1E7E}" type="presOf" srcId="{A227C2C0-BC50-4B1B-A7EF-19828BD99E4E}" destId="{5E0176DB-2558-453A-8704-2D0776CB6655}" srcOrd="0" destOrd="0" presId="urn:microsoft.com/office/officeart/2005/8/layout/orgChart1"/>
    <dgm:cxn modelId="{84A5D8BF-6910-49E3-A18B-EABBF1449DA2}" type="presOf" srcId="{F69D5725-E982-4A1D-B96E-2B62592BC6A8}" destId="{A5F2A00B-AC9E-4C73-805C-49ED707B27FB}" srcOrd="0" destOrd="0" presId="urn:microsoft.com/office/officeart/2005/8/layout/orgChart1"/>
    <dgm:cxn modelId="{95E98381-10AF-45DC-AD9A-7D11193C020C}" srcId="{6F1221BA-89E9-4376-BC2B-E58629C98377}" destId="{D681853C-78C2-479C-A181-3275673B9A01}" srcOrd="0" destOrd="0" parTransId="{59A43682-9E98-4C88-B484-AF2C354A76AB}" sibTransId="{390A825D-1AD9-45A6-8278-5EB1FC069B24}"/>
    <dgm:cxn modelId="{68F03F60-2F0E-4E1F-B3B5-8EBA8A99B9CD}" srcId="{6F1221BA-89E9-4376-BC2B-E58629C98377}" destId="{0156F8D0-99DE-4DE3-BBCF-E60C48777D04}" srcOrd="1" destOrd="0" parTransId="{C263264B-1F22-4400-BDEE-6295A01940ED}" sibTransId="{F075202F-B954-4990-A69B-DE71ACDDEC0E}"/>
    <dgm:cxn modelId="{5845182C-A901-4B3A-9AA8-62C9AAAC045F}" type="presOf" srcId="{0156F8D0-99DE-4DE3-BBCF-E60C48777D04}" destId="{FBC244AF-678D-4DD0-97EE-8D358F338D77}" srcOrd="1" destOrd="0" presId="urn:microsoft.com/office/officeart/2005/8/layout/orgChart1"/>
    <dgm:cxn modelId="{DC7E0DFA-AE3F-487E-8F47-09CB9079C5AB}" type="presOf" srcId="{59A43682-9E98-4C88-B484-AF2C354A76AB}" destId="{171B23C1-4D7F-4D2B-AD25-F404303A898B}" srcOrd="0" destOrd="0" presId="urn:microsoft.com/office/officeart/2005/8/layout/orgChart1"/>
    <dgm:cxn modelId="{6DC6BD69-2201-4847-B2F8-C6EB13258722}" type="presOf" srcId="{6F1221BA-89E9-4376-BC2B-E58629C98377}" destId="{9D9B03A6-5A51-4A1C-B883-5CCBEB50E1B5}" srcOrd="1" destOrd="0" presId="urn:microsoft.com/office/officeart/2005/8/layout/orgChart1"/>
    <dgm:cxn modelId="{22E533ED-6CD9-492F-8755-BACD4ADCE245}" type="presOf" srcId="{C5D04DDA-A5D7-4D0F-BD5C-5C1462014439}" destId="{6E3E85A3-D563-458C-97B0-D7E25A33EC97}" srcOrd="1" destOrd="0" presId="urn:microsoft.com/office/officeart/2005/8/layout/orgChart1"/>
    <dgm:cxn modelId="{A1629A14-02DD-45CB-A2ED-F291A1AD8933}" type="presOf" srcId="{C8B41CAB-DA89-4D03-A404-72F57DBB964D}" destId="{9BAF36F1-36A4-4744-9E52-290B4F33016B}" srcOrd="0" destOrd="0" presId="urn:microsoft.com/office/officeart/2005/8/layout/orgChart1"/>
    <dgm:cxn modelId="{C4D98CFC-C997-4E16-9113-90979B3501F8}" type="presOf" srcId="{48A2C7DC-E4CD-48E7-B34F-6480019B706D}" destId="{DFD42B12-0D76-456C-8387-9DB871B5DBE8}" srcOrd="0" destOrd="0" presId="urn:microsoft.com/office/officeart/2005/8/layout/orgChart1"/>
    <dgm:cxn modelId="{BD5C17D9-943A-47EF-9970-EB5420D68B4F}" srcId="{6F1221BA-89E9-4376-BC2B-E58629C98377}" destId="{09737F85-0BA3-44F6-8605-7C77F9524CDF}" srcOrd="4" destOrd="0" parTransId="{A30C1A1C-1FDF-4E0B-8AD4-0F013B1C7CEF}" sibTransId="{EEBADA3E-0BFF-468F-A5BA-4A4231D341C6}"/>
    <dgm:cxn modelId="{7AD74B80-D55B-4DE3-9DBA-CF107A9F2007}" type="presOf" srcId="{A3CA3A20-B7A1-4FBB-99DD-43D6AF9EF8AF}" destId="{0479E3ED-EC70-403D-91C7-C54F3FEB2CC0}" srcOrd="1" destOrd="0" presId="urn:microsoft.com/office/officeart/2005/8/layout/orgChart1"/>
    <dgm:cxn modelId="{40AA00C1-7E9B-4568-8B96-EDACA0D614EF}" type="presOf" srcId="{6F1221BA-89E9-4376-BC2B-E58629C98377}" destId="{63B22ECB-D6FB-405F-9382-E00E487A4C16}" srcOrd="0" destOrd="0" presId="urn:microsoft.com/office/officeart/2005/8/layout/orgChart1"/>
    <dgm:cxn modelId="{7CF2C45A-60F3-4863-8CC4-E479C70E6300}" type="presOf" srcId="{D681853C-78C2-479C-A181-3275673B9A01}" destId="{3C101682-7E4B-4968-B439-5A09BE326FAF}" srcOrd="1" destOrd="0" presId="urn:microsoft.com/office/officeart/2005/8/layout/orgChart1"/>
    <dgm:cxn modelId="{42930E15-A543-41B3-A06F-E2DABEF4C14E}" type="presOf" srcId="{C8B41CAB-DA89-4D03-A404-72F57DBB964D}" destId="{201A908A-EFF6-44A1-855B-C42D2FC345A0}" srcOrd="1" destOrd="0" presId="urn:microsoft.com/office/officeart/2005/8/layout/orgChart1"/>
    <dgm:cxn modelId="{F36784E4-8D0B-49C1-8CE6-9CEF5BFDDDD3}" type="presOf" srcId="{A227C2C0-BC50-4B1B-A7EF-19828BD99E4E}" destId="{3923B081-B708-4576-A535-CAF89DEAC4F5}" srcOrd="1" destOrd="0" presId="urn:microsoft.com/office/officeart/2005/8/layout/orgChart1"/>
    <dgm:cxn modelId="{275DB658-98FD-4EA8-B41F-C7CB8C5FF5CA}" type="presOf" srcId="{5178B4CC-11F5-485A-98A3-161CA73E6506}" destId="{293E34BD-225F-44C3-A8BE-645D5760EFF3}" srcOrd="0" destOrd="0" presId="urn:microsoft.com/office/officeart/2005/8/layout/orgChart1"/>
    <dgm:cxn modelId="{49191B00-97E4-49B6-B4A1-63916AA663C5}" type="presOf" srcId="{A30C1A1C-1FDF-4E0B-8AD4-0F013B1C7CEF}" destId="{814CCF69-8D9C-4FE0-BD74-8FCF203FC90C}" srcOrd="0" destOrd="0" presId="urn:microsoft.com/office/officeart/2005/8/layout/orgChart1"/>
    <dgm:cxn modelId="{7047D3B8-6D96-487D-B5F0-967B217024EE}" type="presOf" srcId="{0156F8D0-99DE-4DE3-BBCF-E60C48777D04}" destId="{41DD0616-8EDD-4AEE-90CB-D3CF1911176C}" srcOrd="0" destOrd="0" presId="urn:microsoft.com/office/officeart/2005/8/layout/orgChart1"/>
    <dgm:cxn modelId="{6EE30B99-2FCE-4BC6-BCFE-38C4F9423B8C}" srcId="{09737F85-0BA3-44F6-8605-7C77F9524CDF}" destId="{48A2C7DC-E4CD-48E7-B34F-6480019B706D}" srcOrd="0" destOrd="0" parTransId="{B38CEA78-700F-4178-97F4-37FE73CC40F1}" sibTransId="{6D3E6A1D-BD39-4CF9-BE6A-031BFAE4050B}"/>
    <dgm:cxn modelId="{DD12EF8A-F786-499C-8004-13D3EACC14DB}" type="presOf" srcId="{B38CEA78-700F-4178-97F4-37FE73CC40F1}" destId="{C93CEA65-50C4-4194-A18E-983BCD4C2E1F}" srcOrd="0" destOrd="0" presId="urn:microsoft.com/office/officeart/2005/8/layout/orgChart1"/>
    <dgm:cxn modelId="{99E6EC76-4E18-4B89-8A1B-EA3E7A346784}" type="presOf" srcId="{09737F85-0BA3-44F6-8605-7C77F9524CDF}" destId="{592B0721-53DB-4543-9139-1BE753A42700}" srcOrd="1" destOrd="0" presId="urn:microsoft.com/office/officeart/2005/8/layout/orgChart1"/>
    <dgm:cxn modelId="{EDEAF01A-B736-4E32-8C5F-5569D18A8F2C}" srcId="{A3CA3A20-B7A1-4FBB-99DD-43D6AF9EF8AF}" destId="{C8B41CAB-DA89-4D03-A404-72F57DBB964D}" srcOrd="0" destOrd="0" parTransId="{F69D5725-E982-4A1D-B96E-2B62592BC6A8}" sibTransId="{EA9685F0-8760-4CC9-8807-91E84C7EB9DA}"/>
    <dgm:cxn modelId="{91DD38BB-66C0-4F01-9572-48902B9A7347}" type="presOf" srcId="{D681853C-78C2-479C-A181-3275673B9A01}" destId="{CC5BA4D0-3AF3-487E-B943-D546299700BC}" srcOrd="0" destOrd="0" presId="urn:microsoft.com/office/officeart/2005/8/layout/orgChart1"/>
    <dgm:cxn modelId="{2B1B02B8-8E63-4826-AE2E-1CF4EB9CF0F1}" type="presOf" srcId="{DC5EDA68-297C-431D-B901-77A14AC21B54}" destId="{954BFC9F-66EB-4355-9D05-B4B237906594}" srcOrd="0" destOrd="0" presId="urn:microsoft.com/office/officeart/2005/8/layout/orgChart1"/>
    <dgm:cxn modelId="{2C036114-FDF7-47F4-83BC-670FF1B8268C}" type="presOf" srcId="{4B0B60F5-C76A-453C-89E5-555CC5196E28}" destId="{3230CBE7-9529-45B3-995D-D405E9262F9D}" srcOrd="0" destOrd="0" presId="urn:microsoft.com/office/officeart/2005/8/layout/orgChart1"/>
    <dgm:cxn modelId="{ED0600B0-4B02-44BC-92EB-8DA08666C9A7}" type="presOf" srcId="{60608045-5AEF-4E24-B9F1-055836CE9D7D}" destId="{4128D420-F73E-40CD-980F-F999DD6310FD}" srcOrd="0" destOrd="0" presId="urn:microsoft.com/office/officeart/2005/8/layout/orgChart1"/>
    <dgm:cxn modelId="{D0667166-5DCA-4A5E-B16D-E923D7960CA9}" type="presOf" srcId="{EEFF22F6-B61C-49F2-97EE-DDA89DA8BFF3}" destId="{3C927F7F-2EB4-456E-84E5-8E42345A78FA}" srcOrd="0" destOrd="0" presId="urn:microsoft.com/office/officeart/2005/8/layout/orgChart1"/>
    <dgm:cxn modelId="{F598938E-0776-4C37-A62F-A4CCEDE18F7C}" type="presOf" srcId="{48A2C7DC-E4CD-48E7-B34F-6480019B706D}" destId="{C148D395-E44D-420D-8FD6-DD7D6871FB9F}" srcOrd="1" destOrd="0" presId="urn:microsoft.com/office/officeart/2005/8/layout/orgChart1"/>
    <dgm:cxn modelId="{BD2F7FAE-5C04-499C-A9AA-1F9F0B97136A}" srcId="{6F1221BA-89E9-4376-BC2B-E58629C98377}" destId="{A227C2C0-BC50-4B1B-A7EF-19828BD99E4E}" srcOrd="3" destOrd="0" parTransId="{4B0B60F5-C76A-453C-89E5-555CC5196E28}" sibTransId="{3B6163D5-3AB0-468E-BE9C-43449B643D08}"/>
    <dgm:cxn modelId="{B6F092AD-7342-4217-AAC5-E808A5711EA2}" srcId="{D681853C-78C2-479C-A181-3275673B9A01}" destId="{F4839C6B-D9EB-4472-85D2-2A9AB882E9C9}" srcOrd="0" destOrd="0" parTransId="{E0995C90-0AFC-4EE7-9247-68C0065749A7}" sibTransId="{AE123FEA-25C7-459D-88A8-F9505C7D1A59}"/>
    <dgm:cxn modelId="{F5CA5255-DF67-4A68-9647-B626AEC40C11}" type="presOf" srcId="{E0995C90-0AFC-4EE7-9247-68C0065749A7}" destId="{34E34AE1-B99A-49BE-A5B0-2B1764C0C58C}" srcOrd="0" destOrd="0" presId="urn:microsoft.com/office/officeart/2005/8/layout/orgChart1"/>
    <dgm:cxn modelId="{866B21C0-D214-4E8D-A5BB-4C907E4AA136}" type="presOf" srcId="{C5D04DDA-A5D7-4D0F-BD5C-5C1462014439}" destId="{AD618EC2-4EF7-4B79-B9AA-5C201B6D2E9E}" srcOrd="0" destOrd="0" presId="urn:microsoft.com/office/officeart/2005/8/layout/orgChart1"/>
    <dgm:cxn modelId="{C0094C10-9AB8-42CF-94B2-F3D6063AAEE7}" type="presParOf" srcId="{26AE667E-8F96-4EA1-A4A1-1D1F3E55A851}" destId="{DAC4D162-5949-4004-B35D-CD1D10B1FFAF}" srcOrd="0" destOrd="0" presId="urn:microsoft.com/office/officeart/2005/8/layout/orgChart1"/>
    <dgm:cxn modelId="{29634A66-ECBE-474C-98BC-3FD55152283F}" type="presParOf" srcId="{DAC4D162-5949-4004-B35D-CD1D10B1FFAF}" destId="{2C7096A6-F631-4F24-A88D-B1CB7A27D778}" srcOrd="0" destOrd="0" presId="urn:microsoft.com/office/officeart/2005/8/layout/orgChart1"/>
    <dgm:cxn modelId="{114BC40A-BF0F-487A-963D-440F8977D49B}" type="presParOf" srcId="{2C7096A6-F631-4F24-A88D-B1CB7A27D778}" destId="{63B22ECB-D6FB-405F-9382-E00E487A4C16}" srcOrd="0" destOrd="0" presId="urn:microsoft.com/office/officeart/2005/8/layout/orgChart1"/>
    <dgm:cxn modelId="{0DE85112-D2C6-4097-8495-2BC0669ADF6F}" type="presParOf" srcId="{2C7096A6-F631-4F24-A88D-B1CB7A27D778}" destId="{9D9B03A6-5A51-4A1C-B883-5CCBEB50E1B5}" srcOrd="1" destOrd="0" presId="urn:microsoft.com/office/officeart/2005/8/layout/orgChart1"/>
    <dgm:cxn modelId="{DB91EA27-8714-415C-97EC-4D3E9BE005C5}" type="presParOf" srcId="{DAC4D162-5949-4004-B35D-CD1D10B1FFAF}" destId="{CE7B3275-B808-41E9-9D50-EE149D9F83F7}" srcOrd="1" destOrd="0" presId="urn:microsoft.com/office/officeart/2005/8/layout/orgChart1"/>
    <dgm:cxn modelId="{80EA584C-5757-43C5-91EA-DBDB1FD45A3D}" type="presParOf" srcId="{CE7B3275-B808-41E9-9D50-EE149D9F83F7}" destId="{171B23C1-4D7F-4D2B-AD25-F404303A898B}" srcOrd="0" destOrd="0" presId="urn:microsoft.com/office/officeart/2005/8/layout/orgChart1"/>
    <dgm:cxn modelId="{28F6EC65-DAE8-4B4B-B2B9-87D8BD4BC3EE}" type="presParOf" srcId="{CE7B3275-B808-41E9-9D50-EE149D9F83F7}" destId="{12BCE67F-A196-4A94-AC4A-9F1B42DDAAC1}" srcOrd="1" destOrd="0" presId="urn:microsoft.com/office/officeart/2005/8/layout/orgChart1"/>
    <dgm:cxn modelId="{94834AF8-7934-4DA2-9331-3730331F3C0D}" type="presParOf" srcId="{12BCE67F-A196-4A94-AC4A-9F1B42DDAAC1}" destId="{6A1F2C15-728F-482A-B0E5-D235D27E2895}" srcOrd="0" destOrd="0" presId="urn:microsoft.com/office/officeart/2005/8/layout/orgChart1"/>
    <dgm:cxn modelId="{EE1B06A5-7EDB-4C22-A035-8DC99D6B2C05}" type="presParOf" srcId="{6A1F2C15-728F-482A-B0E5-D235D27E2895}" destId="{CC5BA4D0-3AF3-487E-B943-D546299700BC}" srcOrd="0" destOrd="0" presId="urn:microsoft.com/office/officeart/2005/8/layout/orgChart1"/>
    <dgm:cxn modelId="{482E6D6A-75CD-4551-9562-B5F0BD09B263}" type="presParOf" srcId="{6A1F2C15-728F-482A-B0E5-D235D27E2895}" destId="{3C101682-7E4B-4968-B439-5A09BE326FAF}" srcOrd="1" destOrd="0" presId="urn:microsoft.com/office/officeart/2005/8/layout/orgChart1"/>
    <dgm:cxn modelId="{CE6FD384-1FE8-44AE-9D6A-BC649ADE456D}" type="presParOf" srcId="{12BCE67F-A196-4A94-AC4A-9F1B42DDAAC1}" destId="{86E457CF-DA0C-4553-9A98-86BC16A7A943}" srcOrd="1" destOrd="0" presId="urn:microsoft.com/office/officeart/2005/8/layout/orgChart1"/>
    <dgm:cxn modelId="{A702AAF7-069A-4EA3-AD8B-91EF46DDBDC7}" type="presParOf" srcId="{86E457CF-DA0C-4553-9A98-86BC16A7A943}" destId="{34E34AE1-B99A-49BE-A5B0-2B1764C0C58C}" srcOrd="0" destOrd="0" presId="urn:microsoft.com/office/officeart/2005/8/layout/orgChart1"/>
    <dgm:cxn modelId="{CB90C41B-4FAF-4F30-B1FB-93B32497CFE1}" type="presParOf" srcId="{86E457CF-DA0C-4553-9A98-86BC16A7A943}" destId="{4DEA6E8D-2535-4F43-8BD5-61CA526CC713}" srcOrd="1" destOrd="0" presId="urn:microsoft.com/office/officeart/2005/8/layout/orgChart1"/>
    <dgm:cxn modelId="{DEF47304-45D9-467A-86B7-A6B55F83463B}" type="presParOf" srcId="{4DEA6E8D-2535-4F43-8BD5-61CA526CC713}" destId="{5DC0D428-EDC6-4992-B5E6-780E8FABC625}" srcOrd="0" destOrd="0" presId="urn:microsoft.com/office/officeart/2005/8/layout/orgChart1"/>
    <dgm:cxn modelId="{5611C6E8-4657-495F-B726-F7F2AB67CDDF}" type="presParOf" srcId="{5DC0D428-EDC6-4992-B5E6-780E8FABC625}" destId="{ED34C268-6F35-4D82-B221-676FF8CFBA3F}" srcOrd="0" destOrd="0" presId="urn:microsoft.com/office/officeart/2005/8/layout/orgChart1"/>
    <dgm:cxn modelId="{5A61EDAF-51B7-4462-A5A6-B808B3D0DC81}" type="presParOf" srcId="{5DC0D428-EDC6-4992-B5E6-780E8FABC625}" destId="{4A175641-9FD7-42F9-AEED-A8BC08794FCD}" srcOrd="1" destOrd="0" presId="urn:microsoft.com/office/officeart/2005/8/layout/orgChart1"/>
    <dgm:cxn modelId="{864FCD5D-DF44-4C75-8A46-CFBE5B7C9583}" type="presParOf" srcId="{4DEA6E8D-2535-4F43-8BD5-61CA526CC713}" destId="{0991D938-33D1-4B82-A0D3-4C58BB374A9E}" srcOrd="1" destOrd="0" presId="urn:microsoft.com/office/officeart/2005/8/layout/orgChart1"/>
    <dgm:cxn modelId="{6C166E47-B2BB-4C77-8FE7-55E23DB2FFFF}" type="presParOf" srcId="{4DEA6E8D-2535-4F43-8BD5-61CA526CC713}" destId="{5DA12B1A-EEC2-4A60-8657-5F4149A2E14F}" srcOrd="2" destOrd="0" presId="urn:microsoft.com/office/officeart/2005/8/layout/orgChart1"/>
    <dgm:cxn modelId="{BC16EDFF-5143-4B26-92C5-089C374426B1}" type="presParOf" srcId="{12BCE67F-A196-4A94-AC4A-9F1B42DDAAC1}" destId="{91396C9C-DEF5-4905-88BC-8A2F7B12E0F4}" srcOrd="2" destOrd="0" presId="urn:microsoft.com/office/officeart/2005/8/layout/orgChart1"/>
    <dgm:cxn modelId="{54F96B84-025E-4BC4-B5C2-E51F5BA32142}" type="presParOf" srcId="{CE7B3275-B808-41E9-9D50-EE149D9F83F7}" destId="{E0118F47-1505-440A-89D0-9CADDECE4514}" srcOrd="2" destOrd="0" presId="urn:microsoft.com/office/officeart/2005/8/layout/orgChart1"/>
    <dgm:cxn modelId="{CB38F4F2-6565-40BA-87A5-E1AC80196FFB}" type="presParOf" srcId="{CE7B3275-B808-41E9-9D50-EE149D9F83F7}" destId="{A8F8A735-ADCF-47B6-B11B-E7F7E3E936A9}" srcOrd="3" destOrd="0" presId="urn:microsoft.com/office/officeart/2005/8/layout/orgChart1"/>
    <dgm:cxn modelId="{9C37001C-6697-4F58-9070-E4043F87FD55}" type="presParOf" srcId="{A8F8A735-ADCF-47B6-B11B-E7F7E3E936A9}" destId="{C62AAE28-434C-4839-B4BC-65C7EFF86663}" srcOrd="0" destOrd="0" presId="urn:microsoft.com/office/officeart/2005/8/layout/orgChart1"/>
    <dgm:cxn modelId="{71C5062A-9A61-4DE9-938B-A4039832B96E}" type="presParOf" srcId="{C62AAE28-434C-4839-B4BC-65C7EFF86663}" destId="{41DD0616-8EDD-4AEE-90CB-D3CF1911176C}" srcOrd="0" destOrd="0" presId="urn:microsoft.com/office/officeart/2005/8/layout/orgChart1"/>
    <dgm:cxn modelId="{CB3B3DD5-C756-47FF-8EB0-C8BB4E18513D}" type="presParOf" srcId="{C62AAE28-434C-4839-B4BC-65C7EFF86663}" destId="{FBC244AF-678D-4DD0-97EE-8D358F338D77}" srcOrd="1" destOrd="0" presId="urn:microsoft.com/office/officeart/2005/8/layout/orgChart1"/>
    <dgm:cxn modelId="{0D0A099C-DB65-4AD3-BA2F-08DCBE72AF17}" type="presParOf" srcId="{A8F8A735-ADCF-47B6-B11B-E7F7E3E936A9}" destId="{9FF66B87-1503-41D3-BEA9-A4A24B1C19B7}" srcOrd="1" destOrd="0" presId="urn:microsoft.com/office/officeart/2005/8/layout/orgChart1"/>
    <dgm:cxn modelId="{3A4DF3D3-FF9C-48EB-B4A1-AFBA93E7D1BC}" type="presParOf" srcId="{9FF66B87-1503-41D3-BEA9-A4A24B1C19B7}" destId="{4128D420-F73E-40CD-980F-F999DD6310FD}" srcOrd="0" destOrd="0" presId="urn:microsoft.com/office/officeart/2005/8/layout/orgChart1"/>
    <dgm:cxn modelId="{E8FE7E96-83C8-4411-9C99-58623798292B}" type="presParOf" srcId="{9FF66B87-1503-41D3-BEA9-A4A24B1C19B7}" destId="{A9A21D32-A536-453F-8E0D-124857C8FA4D}" srcOrd="1" destOrd="0" presId="urn:microsoft.com/office/officeart/2005/8/layout/orgChart1"/>
    <dgm:cxn modelId="{D33B82FD-DD73-44DF-8FF3-EF032A71F4C7}" type="presParOf" srcId="{A9A21D32-A536-453F-8E0D-124857C8FA4D}" destId="{00010A80-1E06-45AE-998A-207449D2310B}" srcOrd="0" destOrd="0" presId="urn:microsoft.com/office/officeart/2005/8/layout/orgChart1"/>
    <dgm:cxn modelId="{23C1C9FB-CB8D-44B3-B62D-0DE942A7503E}" type="presParOf" srcId="{00010A80-1E06-45AE-998A-207449D2310B}" destId="{AD618EC2-4EF7-4B79-B9AA-5C201B6D2E9E}" srcOrd="0" destOrd="0" presId="urn:microsoft.com/office/officeart/2005/8/layout/orgChart1"/>
    <dgm:cxn modelId="{643D84DB-BFE3-4443-9D18-3686D0AE3D0B}" type="presParOf" srcId="{00010A80-1E06-45AE-998A-207449D2310B}" destId="{6E3E85A3-D563-458C-97B0-D7E25A33EC97}" srcOrd="1" destOrd="0" presId="urn:microsoft.com/office/officeart/2005/8/layout/orgChart1"/>
    <dgm:cxn modelId="{DA43E822-62AF-4B5D-9292-D90F6F0F143F}" type="presParOf" srcId="{A9A21D32-A536-453F-8E0D-124857C8FA4D}" destId="{30909158-26F8-4217-A157-804067DF1400}" srcOrd="1" destOrd="0" presId="urn:microsoft.com/office/officeart/2005/8/layout/orgChart1"/>
    <dgm:cxn modelId="{17FD1BC7-8C27-438B-B5EC-D1B9379B14F7}" type="presParOf" srcId="{A9A21D32-A536-453F-8E0D-124857C8FA4D}" destId="{790CB9DF-307C-4939-8723-A781BE3AAAD0}" srcOrd="2" destOrd="0" presId="urn:microsoft.com/office/officeart/2005/8/layout/orgChart1"/>
    <dgm:cxn modelId="{6C3600A7-9BD5-41B0-91A7-52B29C1BF4E6}" type="presParOf" srcId="{A8F8A735-ADCF-47B6-B11B-E7F7E3E936A9}" destId="{06CD5B30-5753-4CEA-A5FB-AD7191D18188}" srcOrd="2" destOrd="0" presId="urn:microsoft.com/office/officeart/2005/8/layout/orgChart1"/>
    <dgm:cxn modelId="{6B71588D-6E88-41C8-AB4B-4752BA6C2CE4}" type="presParOf" srcId="{CE7B3275-B808-41E9-9D50-EE149D9F83F7}" destId="{954BFC9F-66EB-4355-9D05-B4B237906594}" srcOrd="4" destOrd="0" presId="urn:microsoft.com/office/officeart/2005/8/layout/orgChart1"/>
    <dgm:cxn modelId="{9E542E2C-382A-4A20-BD14-E6AB3C60D4E8}" type="presParOf" srcId="{CE7B3275-B808-41E9-9D50-EE149D9F83F7}" destId="{F4207220-07B4-4403-B29F-D31BC8469BC9}" srcOrd="5" destOrd="0" presId="urn:microsoft.com/office/officeart/2005/8/layout/orgChart1"/>
    <dgm:cxn modelId="{92850AF1-A32A-4889-A48B-4F323A4C0BF7}" type="presParOf" srcId="{F4207220-07B4-4403-B29F-D31BC8469BC9}" destId="{0344CB77-6505-4479-A712-BC1C9943E9A1}" srcOrd="0" destOrd="0" presId="urn:microsoft.com/office/officeart/2005/8/layout/orgChart1"/>
    <dgm:cxn modelId="{D895F1F8-D4C4-407F-BA05-48ED6A5CA404}" type="presParOf" srcId="{0344CB77-6505-4479-A712-BC1C9943E9A1}" destId="{1646AD32-61A2-4405-83A2-4A409EE199FC}" srcOrd="0" destOrd="0" presId="urn:microsoft.com/office/officeart/2005/8/layout/orgChart1"/>
    <dgm:cxn modelId="{03F1ED0A-6F55-4B68-BB0A-67D4A58AE92A}" type="presParOf" srcId="{0344CB77-6505-4479-A712-BC1C9943E9A1}" destId="{0479E3ED-EC70-403D-91C7-C54F3FEB2CC0}" srcOrd="1" destOrd="0" presId="urn:microsoft.com/office/officeart/2005/8/layout/orgChart1"/>
    <dgm:cxn modelId="{C146B7DB-543A-4CDA-A773-811D7F466627}" type="presParOf" srcId="{F4207220-07B4-4403-B29F-D31BC8469BC9}" destId="{EE4748C4-3E9D-458E-A151-37549940B365}" srcOrd="1" destOrd="0" presId="urn:microsoft.com/office/officeart/2005/8/layout/orgChart1"/>
    <dgm:cxn modelId="{BE7B5165-FC24-4592-BAD6-C54457C0D080}" type="presParOf" srcId="{EE4748C4-3E9D-458E-A151-37549940B365}" destId="{A5F2A00B-AC9E-4C73-805C-49ED707B27FB}" srcOrd="0" destOrd="0" presId="urn:microsoft.com/office/officeart/2005/8/layout/orgChart1"/>
    <dgm:cxn modelId="{D3CE4AAE-2468-4AD0-A013-70B16AB3275B}" type="presParOf" srcId="{EE4748C4-3E9D-458E-A151-37549940B365}" destId="{CB0B5847-DEA1-41B7-AF72-A2C029117779}" srcOrd="1" destOrd="0" presId="urn:microsoft.com/office/officeart/2005/8/layout/orgChart1"/>
    <dgm:cxn modelId="{7D831478-A6B1-47C2-BAD7-257C36D7C723}" type="presParOf" srcId="{CB0B5847-DEA1-41B7-AF72-A2C029117779}" destId="{37318A48-A7E4-4A64-BCA4-5BE42FEAC261}" srcOrd="0" destOrd="0" presId="urn:microsoft.com/office/officeart/2005/8/layout/orgChart1"/>
    <dgm:cxn modelId="{BC3BC045-F70B-4C8C-8E68-62501B37C5E7}" type="presParOf" srcId="{37318A48-A7E4-4A64-BCA4-5BE42FEAC261}" destId="{9BAF36F1-36A4-4744-9E52-290B4F33016B}" srcOrd="0" destOrd="0" presId="urn:microsoft.com/office/officeart/2005/8/layout/orgChart1"/>
    <dgm:cxn modelId="{C02EFD74-D1B1-442C-B276-BF7DDBD7EFEF}" type="presParOf" srcId="{37318A48-A7E4-4A64-BCA4-5BE42FEAC261}" destId="{201A908A-EFF6-44A1-855B-C42D2FC345A0}" srcOrd="1" destOrd="0" presId="urn:microsoft.com/office/officeart/2005/8/layout/orgChart1"/>
    <dgm:cxn modelId="{7FC6E80C-9928-473B-95CE-12E69A6BA5E1}" type="presParOf" srcId="{CB0B5847-DEA1-41B7-AF72-A2C029117779}" destId="{0379A2C0-8483-4F33-B36D-8000AF87F752}" srcOrd="1" destOrd="0" presId="urn:microsoft.com/office/officeart/2005/8/layout/orgChart1"/>
    <dgm:cxn modelId="{842E7486-A43D-4854-ADCD-4FB81F059F5D}" type="presParOf" srcId="{CB0B5847-DEA1-41B7-AF72-A2C029117779}" destId="{C75F359A-37A7-435E-9B52-35E1BFD3F0D2}" srcOrd="2" destOrd="0" presId="urn:microsoft.com/office/officeart/2005/8/layout/orgChart1"/>
    <dgm:cxn modelId="{F36665FD-1AC2-47C2-AAD6-2BFB01E8DCD0}" type="presParOf" srcId="{F4207220-07B4-4403-B29F-D31BC8469BC9}" destId="{F064F29B-54BD-49B8-858E-F026EEFA5023}" srcOrd="2" destOrd="0" presId="urn:microsoft.com/office/officeart/2005/8/layout/orgChart1"/>
    <dgm:cxn modelId="{4C0F06DD-5DBA-41AE-8AAB-BF814A1844E3}" type="presParOf" srcId="{CE7B3275-B808-41E9-9D50-EE149D9F83F7}" destId="{3230CBE7-9529-45B3-995D-D405E9262F9D}" srcOrd="6" destOrd="0" presId="urn:microsoft.com/office/officeart/2005/8/layout/orgChart1"/>
    <dgm:cxn modelId="{E6AB6777-98D9-454A-876D-5770E61B6198}" type="presParOf" srcId="{CE7B3275-B808-41E9-9D50-EE149D9F83F7}" destId="{4C07C2C8-596E-4644-B9D9-D2CA8B314363}" srcOrd="7" destOrd="0" presId="urn:microsoft.com/office/officeart/2005/8/layout/orgChart1"/>
    <dgm:cxn modelId="{0CAB952A-DEDA-4598-B140-74BE7124480D}" type="presParOf" srcId="{4C07C2C8-596E-4644-B9D9-D2CA8B314363}" destId="{1B5F2EB9-C858-4F4B-8E9A-447FDD56F0DF}" srcOrd="0" destOrd="0" presId="urn:microsoft.com/office/officeart/2005/8/layout/orgChart1"/>
    <dgm:cxn modelId="{BB636617-B988-4C71-85BA-397342889E8B}" type="presParOf" srcId="{1B5F2EB9-C858-4F4B-8E9A-447FDD56F0DF}" destId="{5E0176DB-2558-453A-8704-2D0776CB6655}" srcOrd="0" destOrd="0" presId="urn:microsoft.com/office/officeart/2005/8/layout/orgChart1"/>
    <dgm:cxn modelId="{43C2CFA3-0D00-41BF-B4E3-5E1060BDC63B}" type="presParOf" srcId="{1B5F2EB9-C858-4F4B-8E9A-447FDD56F0DF}" destId="{3923B081-B708-4576-A535-CAF89DEAC4F5}" srcOrd="1" destOrd="0" presId="urn:microsoft.com/office/officeart/2005/8/layout/orgChart1"/>
    <dgm:cxn modelId="{757D017C-6684-49E3-8A7B-DFEFE8D9AB33}" type="presParOf" srcId="{4C07C2C8-596E-4644-B9D9-D2CA8B314363}" destId="{0C94495C-DF77-4084-BA69-6129E541F1DC}" srcOrd="1" destOrd="0" presId="urn:microsoft.com/office/officeart/2005/8/layout/orgChart1"/>
    <dgm:cxn modelId="{A19AD11D-A68F-4123-BBB8-2E401706270C}" type="presParOf" srcId="{0C94495C-DF77-4084-BA69-6129E541F1DC}" destId="{3C927F7F-2EB4-456E-84E5-8E42345A78FA}" srcOrd="0" destOrd="0" presId="urn:microsoft.com/office/officeart/2005/8/layout/orgChart1"/>
    <dgm:cxn modelId="{188468C4-0A55-48FF-98F2-39148AE14FA4}" type="presParOf" srcId="{0C94495C-DF77-4084-BA69-6129E541F1DC}" destId="{EE2D279E-71A7-4FBB-A48E-EE2EFBA70B23}" srcOrd="1" destOrd="0" presId="urn:microsoft.com/office/officeart/2005/8/layout/orgChart1"/>
    <dgm:cxn modelId="{DC15607F-4103-4103-A10E-F2A539337B9F}" type="presParOf" srcId="{EE2D279E-71A7-4FBB-A48E-EE2EFBA70B23}" destId="{A3331E82-931C-4377-AE29-0DEA0E15FF76}" srcOrd="0" destOrd="0" presId="urn:microsoft.com/office/officeart/2005/8/layout/orgChart1"/>
    <dgm:cxn modelId="{5D90EAFB-11A0-40C3-9B34-1EC74B28C20B}" type="presParOf" srcId="{A3331E82-931C-4377-AE29-0DEA0E15FF76}" destId="{293E34BD-225F-44C3-A8BE-645D5760EFF3}" srcOrd="0" destOrd="0" presId="urn:microsoft.com/office/officeart/2005/8/layout/orgChart1"/>
    <dgm:cxn modelId="{F00671A4-22B6-49DF-9099-24C4D472C139}" type="presParOf" srcId="{A3331E82-931C-4377-AE29-0DEA0E15FF76}" destId="{D9BFDE2D-E44C-4632-89F5-1E4AC6C49EE8}" srcOrd="1" destOrd="0" presId="urn:microsoft.com/office/officeart/2005/8/layout/orgChart1"/>
    <dgm:cxn modelId="{18614C08-7C97-4A9D-B4A1-0F0356BA2FD6}" type="presParOf" srcId="{EE2D279E-71A7-4FBB-A48E-EE2EFBA70B23}" destId="{EA2D657B-69F2-4105-82CC-D8F46FB61C98}" srcOrd="1" destOrd="0" presId="urn:microsoft.com/office/officeart/2005/8/layout/orgChart1"/>
    <dgm:cxn modelId="{4CAA09C2-0C5E-4D4F-9BF4-57934C92FFCE}" type="presParOf" srcId="{EE2D279E-71A7-4FBB-A48E-EE2EFBA70B23}" destId="{9455032D-225C-44F3-9372-6207A5C7CB30}" srcOrd="2" destOrd="0" presId="urn:microsoft.com/office/officeart/2005/8/layout/orgChart1"/>
    <dgm:cxn modelId="{5722BC43-F536-45A2-B305-5AF1B96F978F}" type="presParOf" srcId="{4C07C2C8-596E-4644-B9D9-D2CA8B314363}" destId="{A12BC9FA-D6E8-4BAC-B541-39DF0E1DDCDA}" srcOrd="2" destOrd="0" presId="urn:microsoft.com/office/officeart/2005/8/layout/orgChart1"/>
    <dgm:cxn modelId="{DC951732-5DEA-4746-ABA4-1752F28D1700}" type="presParOf" srcId="{CE7B3275-B808-41E9-9D50-EE149D9F83F7}" destId="{814CCF69-8D9C-4FE0-BD74-8FCF203FC90C}" srcOrd="8" destOrd="0" presId="urn:microsoft.com/office/officeart/2005/8/layout/orgChart1"/>
    <dgm:cxn modelId="{698845B3-3679-4D70-AC74-ED4B3DE32D7A}" type="presParOf" srcId="{CE7B3275-B808-41E9-9D50-EE149D9F83F7}" destId="{EB8C417F-541C-4386-91E7-247D8EDF2662}" srcOrd="9" destOrd="0" presId="urn:microsoft.com/office/officeart/2005/8/layout/orgChart1"/>
    <dgm:cxn modelId="{17DB0E9C-1556-4826-8AE9-9527AEB1357E}" type="presParOf" srcId="{EB8C417F-541C-4386-91E7-247D8EDF2662}" destId="{E7158D98-0297-4DDC-B781-E09D131D9A63}" srcOrd="0" destOrd="0" presId="urn:microsoft.com/office/officeart/2005/8/layout/orgChart1"/>
    <dgm:cxn modelId="{1773E552-C1DB-400F-B835-FE7722DDC846}" type="presParOf" srcId="{E7158D98-0297-4DDC-B781-E09D131D9A63}" destId="{F3D7C39D-4D01-42B1-8874-5EAA389FC2C3}" srcOrd="0" destOrd="0" presId="urn:microsoft.com/office/officeart/2005/8/layout/orgChart1"/>
    <dgm:cxn modelId="{60B556DC-1E02-4FFF-821F-7B4D41B61977}" type="presParOf" srcId="{E7158D98-0297-4DDC-B781-E09D131D9A63}" destId="{592B0721-53DB-4543-9139-1BE753A42700}" srcOrd="1" destOrd="0" presId="urn:microsoft.com/office/officeart/2005/8/layout/orgChart1"/>
    <dgm:cxn modelId="{ADC0316E-286F-43EF-B97C-E281FBE8961F}" type="presParOf" srcId="{EB8C417F-541C-4386-91E7-247D8EDF2662}" destId="{7FEE842D-87C8-470D-9BD1-FBCBCFE80A8E}" srcOrd="1" destOrd="0" presId="urn:microsoft.com/office/officeart/2005/8/layout/orgChart1"/>
    <dgm:cxn modelId="{90BBDE8B-E921-4280-B91A-823C3442ED00}" type="presParOf" srcId="{7FEE842D-87C8-470D-9BD1-FBCBCFE80A8E}" destId="{C93CEA65-50C4-4194-A18E-983BCD4C2E1F}" srcOrd="0" destOrd="0" presId="urn:microsoft.com/office/officeart/2005/8/layout/orgChart1"/>
    <dgm:cxn modelId="{3F358EFD-C087-49BF-8052-409B987493A9}" type="presParOf" srcId="{7FEE842D-87C8-470D-9BD1-FBCBCFE80A8E}" destId="{983D3ECB-D61D-4B46-B7F1-8395576D400E}" srcOrd="1" destOrd="0" presId="urn:microsoft.com/office/officeart/2005/8/layout/orgChart1"/>
    <dgm:cxn modelId="{51DE03B6-FD95-426D-B058-D2186C40411D}" type="presParOf" srcId="{983D3ECB-D61D-4B46-B7F1-8395576D400E}" destId="{84FEEBD2-5CE3-4C1F-BD6B-676376720EBD}" srcOrd="0" destOrd="0" presId="urn:microsoft.com/office/officeart/2005/8/layout/orgChart1"/>
    <dgm:cxn modelId="{3AD34E9D-E90C-4BF1-97AD-924D3EF57A87}" type="presParOf" srcId="{84FEEBD2-5CE3-4C1F-BD6B-676376720EBD}" destId="{DFD42B12-0D76-456C-8387-9DB871B5DBE8}" srcOrd="0" destOrd="0" presId="urn:microsoft.com/office/officeart/2005/8/layout/orgChart1"/>
    <dgm:cxn modelId="{53F70AA5-6E8B-4680-991C-C4E9F1841D01}" type="presParOf" srcId="{84FEEBD2-5CE3-4C1F-BD6B-676376720EBD}" destId="{C148D395-E44D-420D-8FD6-DD7D6871FB9F}" srcOrd="1" destOrd="0" presId="urn:microsoft.com/office/officeart/2005/8/layout/orgChart1"/>
    <dgm:cxn modelId="{E2E9ADAE-C46B-400A-B7EA-AE357F0D512E}" type="presParOf" srcId="{983D3ECB-D61D-4B46-B7F1-8395576D400E}" destId="{1B9CFF6D-072F-4D97-9FBE-523A53C5FDC2}" srcOrd="1" destOrd="0" presId="urn:microsoft.com/office/officeart/2005/8/layout/orgChart1"/>
    <dgm:cxn modelId="{CD14D140-B1E3-4208-9EEF-51EF154B8EA5}" type="presParOf" srcId="{983D3ECB-D61D-4B46-B7F1-8395576D400E}" destId="{B28C5691-8BDF-4E25-B6F0-7C2BEEF295C0}" srcOrd="2" destOrd="0" presId="urn:microsoft.com/office/officeart/2005/8/layout/orgChart1"/>
    <dgm:cxn modelId="{94605D3B-2027-45D8-9B6E-7ABAE61F0089}" type="presParOf" srcId="{EB8C417F-541C-4386-91E7-247D8EDF2662}" destId="{5D2FE575-3C67-48F6-8369-10ACFD26D30D}" srcOrd="2" destOrd="0" presId="urn:microsoft.com/office/officeart/2005/8/layout/orgChart1"/>
    <dgm:cxn modelId="{6B24AF0D-75AC-4984-960E-0DF99BAAD1FA}" type="presParOf" srcId="{DAC4D162-5949-4004-B35D-CD1D10B1FFAF}" destId="{CBD51AC4-9F35-49E1-8D9A-D88B195C72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CEA65-50C4-4194-A18E-983BCD4C2E1F}">
      <dsp:nvSpPr>
        <dsp:cNvPr id="0" name=""/>
        <dsp:cNvSpPr/>
      </dsp:nvSpPr>
      <dsp:spPr>
        <a:xfrm>
          <a:off x="7478708" y="2513171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CCF69-8D9C-4FE0-BD74-8FCF203FC90C}">
      <dsp:nvSpPr>
        <dsp:cNvPr id="0" name=""/>
        <dsp:cNvSpPr/>
      </dsp:nvSpPr>
      <dsp:spPr>
        <a:xfrm>
          <a:off x="4114799" y="1512826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7F7F-2EB4-456E-84E5-8E42345A78FA}">
      <dsp:nvSpPr>
        <dsp:cNvPr id="0" name=""/>
        <dsp:cNvSpPr/>
      </dsp:nvSpPr>
      <dsp:spPr>
        <a:xfrm>
          <a:off x="5773894" y="2513171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0CBE7-9529-45B3-995D-D405E9262F9D}">
      <dsp:nvSpPr>
        <dsp:cNvPr id="0" name=""/>
        <dsp:cNvSpPr/>
      </dsp:nvSpPr>
      <dsp:spPr>
        <a:xfrm>
          <a:off x="4114799" y="1512826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2A00B-AC9E-4C73-805C-49ED707B27FB}">
      <dsp:nvSpPr>
        <dsp:cNvPr id="0" name=""/>
        <dsp:cNvSpPr/>
      </dsp:nvSpPr>
      <dsp:spPr>
        <a:xfrm>
          <a:off x="4069079" y="2513171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BFC9F-66EB-4355-9D05-B4B237906594}">
      <dsp:nvSpPr>
        <dsp:cNvPr id="0" name=""/>
        <dsp:cNvSpPr/>
      </dsp:nvSpPr>
      <dsp:spPr>
        <a:xfrm>
          <a:off x="4069079" y="1512826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8D420-F73E-40CD-980F-F999DD6310FD}">
      <dsp:nvSpPr>
        <dsp:cNvPr id="0" name=""/>
        <dsp:cNvSpPr/>
      </dsp:nvSpPr>
      <dsp:spPr>
        <a:xfrm>
          <a:off x="2364265" y="2513171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18F47-1505-440A-89D0-9CADDECE4514}">
      <dsp:nvSpPr>
        <dsp:cNvPr id="0" name=""/>
        <dsp:cNvSpPr/>
      </dsp:nvSpPr>
      <dsp:spPr>
        <a:xfrm>
          <a:off x="2409985" y="1512826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34AE1-B99A-49BE-A5B0-2B1764C0C58C}">
      <dsp:nvSpPr>
        <dsp:cNvPr id="0" name=""/>
        <dsp:cNvSpPr/>
      </dsp:nvSpPr>
      <dsp:spPr>
        <a:xfrm>
          <a:off x="659451" y="2513171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B23C1-4D7F-4D2B-AD25-F404303A898B}">
      <dsp:nvSpPr>
        <dsp:cNvPr id="0" name=""/>
        <dsp:cNvSpPr/>
      </dsp:nvSpPr>
      <dsp:spPr>
        <a:xfrm>
          <a:off x="705171" y="1512826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22ECB-D6FB-405F-9382-E00E487A4C16}">
      <dsp:nvSpPr>
        <dsp:cNvPr id="0" name=""/>
        <dsp:cNvSpPr/>
      </dsp:nvSpPr>
      <dsp:spPr>
        <a:xfrm>
          <a:off x="3410331" y="808357"/>
          <a:ext cx="1408937" cy="7044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>
              <a:ln/>
              <a:effectLst/>
              <a:latin typeface="Verdana" pitchFamily="34" charset="0"/>
            </a:rPr>
            <a:t>ВНУТРЕННИЕ   ВОДЫ</a:t>
          </a:r>
        </a:p>
      </dsp:txBody>
      <dsp:txXfrm>
        <a:off x="3410331" y="808357"/>
        <a:ext cx="1408937" cy="704468"/>
      </dsp:txXfrm>
    </dsp:sp>
    <dsp:sp modelId="{CC5BA4D0-3AF3-487E-B943-D546299700BC}">
      <dsp:nvSpPr>
        <dsp:cNvPr id="0" name=""/>
        <dsp:cNvSpPr/>
      </dsp:nvSpPr>
      <dsp:spPr>
        <a:xfrm>
          <a:off x="703" y="1808703"/>
          <a:ext cx="1408937" cy="7044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>
              <a:ln/>
              <a:effectLst/>
              <a:latin typeface="Verdana" pitchFamily="34" charset="0"/>
            </a:rPr>
            <a:t>РЕКИ	</a:t>
          </a:r>
        </a:p>
      </dsp:txBody>
      <dsp:txXfrm>
        <a:off x="703" y="1808703"/>
        <a:ext cx="1408937" cy="704468"/>
      </dsp:txXfrm>
    </dsp:sp>
    <dsp:sp modelId="{ED34C268-6F35-4D82-B221-676FF8CFBA3F}">
      <dsp:nvSpPr>
        <dsp:cNvPr id="0" name=""/>
        <dsp:cNvSpPr/>
      </dsp:nvSpPr>
      <dsp:spPr>
        <a:xfrm>
          <a:off x="703" y="2809048"/>
          <a:ext cx="1408937" cy="188774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03" y="2809048"/>
        <a:ext cx="1408937" cy="1887743"/>
      </dsp:txXfrm>
    </dsp:sp>
    <dsp:sp modelId="{41DD0616-8EDD-4AEE-90CB-D3CF1911176C}">
      <dsp:nvSpPr>
        <dsp:cNvPr id="0" name=""/>
        <dsp:cNvSpPr/>
      </dsp:nvSpPr>
      <dsp:spPr>
        <a:xfrm>
          <a:off x="1705517" y="1808703"/>
          <a:ext cx="1408937" cy="7044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>
              <a:ln/>
              <a:effectLst/>
              <a:latin typeface="Verdana" pitchFamily="34" charset="0"/>
            </a:rPr>
            <a:t>БОЛОТА	</a:t>
          </a:r>
        </a:p>
      </dsp:txBody>
      <dsp:txXfrm>
        <a:off x="1705517" y="1808703"/>
        <a:ext cx="1408937" cy="704468"/>
      </dsp:txXfrm>
    </dsp:sp>
    <dsp:sp modelId="{AD618EC2-4EF7-4B79-B9AA-5C201B6D2E9E}">
      <dsp:nvSpPr>
        <dsp:cNvPr id="0" name=""/>
        <dsp:cNvSpPr/>
      </dsp:nvSpPr>
      <dsp:spPr>
        <a:xfrm>
          <a:off x="1705517" y="2809048"/>
          <a:ext cx="1408937" cy="188774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705517" y="2809048"/>
        <a:ext cx="1408937" cy="1887743"/>
      </dsp:txXfrm>
    </dsp:sp>
    <dsp:sp modelId="{1646AD32-61A2-4405-83A2-4A409EE199FC}">
      <dsp:nvSpPr>
        <dsp:cNvPr id="0" name=""/>
        <dsp:cNvSpPr/>
      </dsp:nvSpPr>
      <dsp:spPr>
        <a:xfrm>
          <a:off x="3410331" y="1808703"/>
          <a:ext cx="1408937" cy="7044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>
              <a:ln/>
              <a:effectLst/>
              <a:latin typeface="Verdana" pitchFamily="34" charset="0"/>
            </a:rPr>
            <a:t>ЛЕДНИКИ</a:t>
          </a:r>
        </a:p>
      </dsp:txBody>
      <dsp:txXfrm>
        <a:off x="3410331" y="1808703"/>
        <a:ext cx="1408937" cy="704468"/>
      </dsp:txXfrm>
    </dsp:sp>
    <dsp:sp modelId="{9BAF36F1-36A4-4744-9E52-290B4F33016B}">
      <dsp:nvSpPr>
        <dsp:cNvPr id="0" name=""/>
        <dsp:cNvSpPr/>
      </dsp:nvSpPr>
      <dsp:spPr>
        <a:xfrm>
          <a:off x="3410331" y="2809048"/>
          <a:ext cx="1408937" cy="185659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410331" y="2809048"/>
        <a:ext cx="1408937" cy="1856591"/>
      </dsp:txXfrm>
    </dsp:sp>
    <dsp:sp modelId="{5E0176DB-2558-453A-8704-2D0776CB6655}">
      <dsp:nvSpPr>
        <dsp:cNvPr id="0" name=""/>
        <dsp:cNvSpPr/>
      </dsp:nvSpPr>
      <dsp:spPr>
        <a:xfrm>
          <a:off x="5115145" y="1808703"/>
          <a:ext cx="1408937" cy="7044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>
              <a:ln/>
              <a:effectLst/>
              <a:latin typeface="Verdana" pitchFamily="34" charset="0"/>
            </a:rPr>
            <a:t>ОЗЕРА</a:t>
          </a:r>
        </a:p>
      </dsp:txBody>
      <dsp:txXfrm>
        <a:off x="5115145" y="1808703"/>
        <a:ext cx="1408937" cy="704468"/>
      </dsp:txXfrm>
    </dsp:sp>
    <dsp:sp modelId="{293E34BD-225F-44C3-A8BE-645D5760EFF3}">
      <dsp:nvSpPr>
        <dsp:cNvPr id="0" name=""/>
        <dsp:cNvSpPr/>
      </dsp:nvSpPr>
      <dsp:spPr>
        <a:xfrm>
          <a:off x="5115145" y="2809048"/>
          <a:ext cx="1408937" cy="1774873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115145" y="2809048"/>
        <a:ext cx="1408937" cy="1774873"/>
      </dsp:txXfrm>
    </dsp:sp>
    <dsp:sp modelId="{F3D7C39D-4D01-42B1-8874-5EAA389FC2C3}">
      <dsp:nvSpPr>
        <dsp:cNvPr id="0" name=""/>
        <dsp:cNvSpPr/>
      </dsp:nvSpPr>
      <dsp:spPr>
        <a:xfrm>
          <a:off x="6819959" y="1808703"/>
          <a:ext cx="1408937" cy="7044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>
              <a:ln/>
              <a:effectLst/>
              <a:latin typeface="Verdana" pitchFamily="34" charset="0"/>
            </a:rPr>
            <a:t>ПОДЗЕМНЫЕ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>
              <a:ln/>
              <a:effectLst/>
              <a:latin typeface="Verdana" pitchFamily="34" charset="0"/>
            </a:rPr>
            <a:t> ВОДЫ</a:t>
          </a:r>
        </a:p>
      </dsp:txBody>
      <dsp:txXfrm>
        <a:off x="6819959" y="1808703"/>
        <a:ext cx="1408937" cy="704468"/>
      </dsp:txXfrm>
    </dsp:sp>
    <dsp:sp modelId="{DFD42B12-0D76-456C-8387-9DB871B5DBE8}">
      <dsp:nvSpPr>
        <dsp:cNvPr id="0" name=""/>
        <dsp:cNvSpPr/>
      </dsp:nvSpPr>
      <dsp:spPr>
        <a:xfrm>
          <a:off x="6819959" y="2809048"/>
          <a:ext cx="1408937" cy="1743728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819959" y="2809048"/>
        <a:ext cx="1408937" cy="174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129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2630488" y="0"/>
            <a:ext cx="20129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A5B42-BF1D-404F-9873-A160CEE2CD21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32563"/>
            <a:ext cx="20129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2630488" y="6532563"/>
            <a:ext cx="20129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BB32C-86BD-40FE-B1E9-4844CA9D0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4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129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630488" y="0"/>
            <a:ext cx="20129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7C127-2AAF-4269-80A4-BA4784D2CEEF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4838" y="515938"/>
            <a:ext cx="3435350" cy="2578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465138" y="3267075"/>
            <a:ext cx="3714750" cy="3094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32563"/>
            <a:ext cx="20129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630488" y="6532563"/>
            <a:ext cx="20129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871DC-466B-414F-888E-1275FEE1D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1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73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8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94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2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2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79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41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0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84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0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6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15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47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89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07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49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1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52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0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9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6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4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0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9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871DC-466B-414F-888E-1275FEE1DC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043FD08-C236-421C-8E7F-8EF00F1E609A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D7F264-65D7-4664-906C-D232AACDC2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d/Queen_Victoria_Golden_Jubilee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Тема: Внутренние воды Африки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4653136"/>
            <a:ext cx="3506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Выполнила: </a:t>
            </a:r>
            <a:r>
              <a:rPr lang="ru-RU" dirty="0" err="1"/>
              <a:t>Г.Г.Виноградова</a:t>
            </a:r>
            <a:endParaRPr lang="ru-RU" dirty="0"/>
          </a:p>
          <a:p>
            <a:r>
              <a:rPr lang="ru-RU" dirty="0"/>
              <a:t>у</a:t>
            </a:r>
            <a:r>
              <a:rPr lang="ru-RU" dirty="0" smtClean="0"/>
              <a:t>читель географии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Скворцовской</a:t>
            </a:r>
            <a:r>
              <a:rPr lang="ru-RU" dirty="0" smtClean="0"/>
              <a:t> СОШ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2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615291"/>
              </p:ext>
            </p:extLst>
          </p:nvPr>
        </p:nvGraphicFramePr>
        <p:xfrm>
          <a:off x="179512" y="1916834"/>
          <a:ext cx="8568953" cy="38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1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83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0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2182">
                <a:tc>
                  <a:txBody>
                    <a:bodyPr/>
                    <a:lstStyle/>
                    <a:p>
                      <a:r>
                        <a:rPr lang="ru-RU" dirty="0"/>
                        <a:t>река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Бассейн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устье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Хоз.использ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043">
                <a:tc>
                  <a:txBody>
                    <a:bodyPr/>
                    <a:lstStyle/>
                    <a:p>
                      <a:r>
                        <a:rPr lang="ru-RU" dirty="0"/>
                        <a:t>Нил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043">
                <a:tc>
                  <a:txBody>
                    <a:bodyPr/>
                    <a:lstStyle/>
                    <a:p>
                      <a:r>
                        <a:rPr lang="ru-RU" dirty="0"/>
                        <a:t>Конго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043">
                <a:tc>
                  <a:txBody>
                    <a:bodyPr/>
                    <a:lstStyle/>
                    <a:p>
                      <a:r>
                        <a:rPr lang="ru-RU" dirty="0"/>
                        <a:t>Нигер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043">
                <a:tc>
                  <a:txBody>
                    <a:bodyPr/>
                    <a:lstStyle/>
                    <a:p>
                      <a:r>
                        <a:rPr lang="ru-RU" dirty="0"/>
                        <a:t>Замбези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043">
                <a:tc>
                  <a:txBody>
                    <a:bodyPr/>
                    <a:lstStyle/>
                    <a:p>
                      <a:r>
                        <a:rPr lang="ru-RU" dirty="0"/>
                        <a:t>Оранжевая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043">
                <a:tc>
                  <a:txBody>
                    <a:bodyPr/>
                    <a:lstStyle/>
                    <a:p>
                      <a:r>
                        <a:rPr lang="ru-RU" dirty="0"/>
                        <a:t>Лимпопо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Реки Африки</a:t>
            </a:r>
          </a:p>
        </p:txBody>
      </p:sp>
    </p:spTree>
    <p:extLst>
      <p:ext uri="{BB962C8B-B14F-4D97-AF65-F5344CB8AC3E}">
        <p14:creationId xmlns:p14="http://schemas.microsoft.com/office/powerpoint/2010/main" val="168862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1гр. Нил, Оранжевая</a:t>
            </a:r>
          </a:p>
          <a:p>
            <a:r>
              <a:rPr lang="ru-RU" dirty="0"/>
              <a:t>2 гр. Конго, Лимпопо</a:t>
            </a:r>
          </a:p>
          <a:p>
            <a:r>
              <a:rPr lang="ru-RU" dirty="0"/>
              <a:t>3гр. Нигер, Замбези</a:t>
            </a:r>
          </a:p>
          <a:p>
            <a:r>
              <a:rPr lang="ru-RU" dirty="0"/>
              <a:t>4 </a:t>
            </a:r>
            <a:r>
              <a:rPr lang="ru-RU" dirty="0" err="1"/>
              <a:t>гр.оз.Виктория</a:t>
            </a:r>
            <a:r>
              <a:rPr lang="ru-RU" dirty="0"/>
              <a:t>, </a:t>
            </a:r>
            <a:r>
              <a:rPr lang="ru-RU" dirty="0" err="1"/>
              <a:t>оз.Танганьика</a:t>
            </a:r>
            <a:r>
              <a:rPr lang="ru-RU" dirty="0"/>
              <a:t>, Ньяса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Работа с дополнительным материалом</a:t>
            </a:r>
          </a:p>
        </p:txBody>
      </p:sp>
    </p:spTree>
    <p:extLst>
      <p:ext uri="{BB962C8B-B14F-4D97-AF65-F5344CB8AC3E}">
        <p14:creationId xmlns:p14="http://schemas.microsoft.com/office/powerpoint/2010/main" val="144641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ubia_00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3357585" cy="5214974"/>
          </a:xfr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ysClr val="windowText" lastClr="0000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Самая длинная река мира(6.671 км)-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НИЛ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. Она впадает в Средиземное море.</a:t>
            </a:r>
          </a:p>
        </p:txBody>
      </p:sp>
      <p:pic>
        <p:nvPicPr>
          <p:cNvPr id="5" name="Рисунок 4" descr="botsvana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1571612"/>
            <a:ext cx="4714908" cy="4957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chemeClr val="hlink"/>
                </a:solidFill>
              </a:rPr>
              <a:t>Водопад на реке Голубой Нил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Водопад на реке Голубой Ни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0988"/>
            <a:ext cx="8572500" cy="53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15320"/>
      </p:ext>
    </p:extLst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</a:rPr>
              <a:t>Берега Нила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Растительность вдоль берегов Ни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430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12316"/>
      </p:ext>
    </p:extLst>
  </p:cSld>
  <p:clrMapOvr>
    <a:masterClrMapping/>
  </p:clrMapOvr>
  <p:transition spd="med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Вторая по длине река Африки- Конго94.320 км)</a:t>
            </a:r>
          </a:p>
        </p:txBody>
      </p:sp>
      <p:pic>
        <p:nvPicPr>
          <p:cNvPr id="7" name="Picture 6" descr="Река Заир (Конг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7067"/>
            <a:ext cx="6216749" cy="537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Третья по величине река- НИГЕР. Это равнинная река.</a:t>
            </a:r>
          </a:p>
        </p:txBody>
      </p:sp>
      <p:pic>
        <p:nvPicPr>
          <p:cNvPr id="4" name="Содержимое 3" descr="0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481138"/>
            <a:ext cx="8501122" cy="487682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197768"/>
            <a:ext cx="8229601" cy="1143000"/>
          </a:xfrm>
        </p:spPr>
        <p:txBody>
          <a:bodyPr/>
          <a:lstStyle/>
          <a:p>
            <a:r>
              <a:rPr lang="ru-RU" sz="5400" b="1" i="1" dirty="0">
                <a:solidFill>
                  <a:schemeClr val="accent2"/>
                </a:solidFill>
                <a:latin typeface="Arial Black" pitchFamily="34" charset="0"/>
              </a:rPr>
              <a:t>            Замбези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229600" cy="10078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Четвёртая по протяжённости река в Африке. </a:t>
            </a:r>
          </a:p>
        </p:txBody>
      </p:sp>
      <p:pic>
        <p:nvPicPr>
          <p:cNvPr id="19463" name="Picture 7" descr="Река Замбези, Зимбабве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9"/>
          <a:stretch/>
        </p:blipFill>
        <p:spPr bwMode="auto">
          <a:xfrm>
            <a:off x="2411760" y="1628800"/>
            <a:ext cx="6003330" cy="4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481138"/>
            <a:ext cx="7429552" cy="49482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Водопад Виктория</a:t>
            </a:r>
          </a:p>
        </p:txBody>
      </p:sp>
      <p:pic>
        <p:nvPicPr>
          <p:cNvPr id="5" name="Рисунок 4" descr="19610586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428736"/>
            <a:ext cx="7929618" cy="5429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Victoria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500174"/>
            <a:ext cx="821537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Изображение:Queen Victoria Golden Jubilee.jpg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20713"/>
            <a:ext cx="3808412" cy="5400675"/>
          </a:xfrm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572000" y="1557338"/>
            <a:ext cx="42481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Шотландский исследовательДэвид Ливингстон в 1855 году назвал водопад в честь королевы Виктории. Ранее водопад был известен среди местного населения как «Гремящий Дым». </a:t>
            </a:r>
            <a:br>
              <a:rPr lang="ru-RU" sz="2400" b="1">
                <a:solidFill>
                  <a:schemeClr val="tx2"/>
                </a:solidFill>
                <a:latin typeface="Times New Roman" pitchFamily="18" charset="0"/>
              </a:rPr>
            </a:br>
            <a:endParaRPr lang="ru-RU" sz="2400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Виктория — единственный водопад в мире более чем 100 метров в высоту и более километра в длину.</a:t>
            </a:r>
          </a:p>
        </p:txBody>
      </p:sp>
      <p:sp>
        <p:nvSpPr>
          <p:cNvPr id="21508" name="WordArt 7"/>
          <p:cNvSpPr>
            <a:spLocks noChangeArrowheads="1" noChangeShapeType="1" noTextEdit="1"/>
          </p:cNvSpPr>
          <p:nvPr/>
        </p:nvSpPr>
        <p:spPr bwMode="auto">
          <a:xfrm>
            <a:off x="3563938" y="476250"/>
            <a:ext cx="53657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Водопад Виктория</a:t>
            </a:r>
          </a:p>
        </p:txBody>
      </p:sp>
    </p:spTree>
    <p:extLst>
      <p:ext uri="{BB962C8B-B14F-4D97-AF65-F5344CB8AC3E}">
        <p14:creationId xmlns:p14="http://schemas.microsoft.com/office/powerpoint/2010/main" val="282398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8316416" cy="521782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 smtClean="0"/>
              <a:t>Цель</a:t>
            </a:r>
            <a:r>
              <a:rPr lang="ru-RU" dirty="0"/>
              <a:t>: познакомить учащихся с реками и озерами Африки.</a:t>
            </a:r>
          </a:p>
          <a:p>
            <a:pPr marL="109728" indent="0">
              <a:buNone/>
            </a:pPr>
            <a:r>
              <a:rPr lang="ru-RU" dirty="0"/>
              <a:t>Задачи:</a:t>
            </a:r>
          </a:p>
          <a:p>
            <a:pPr marL="109728" indent="0">
              <a:buNone/>
            </a:pPr>
            <a:r>
              <a:rPr lang="ru-RU" dirty="0"/>
              <a:t>1. Сформировать знания у учащихся о внутренних водах Африки</a:t>
            </a:r>
          </a:p>
          <a:p>
            <a:pPr marL="109728" indent="0">
              <a:buNone/>
            </a:pPr>
            <a:r>
              <a:rPr lang="ru-RU" dirty="0"/>
              <a:t>2. Продолжать развивать умения и навыки работы с картой, доп. материалом и текстом учебника.</a:t>
            </a:r>
          </a:p>
          <a:p>
            <a:pPr marL="109728" indent="0">
              <a:buNone/>
            </a:pPr>
            <a:r>
              <a:rPr lang="ru-RU" dirty="0"/>
              <a:t>3. Развивать кругозор, заинтересовывать в познании нового.</a:t>
            </a:r>
          </a:p>
          <a:p>
            <a:pPr marL="109728" indent="0">
              <a:buNone/>
            </a:pPr>
            <a:r>
              <a:rPr lang="ru-RU" dirty="0"/>
              <a:t>Оборудование: физическая и климатическая карта Африки, атласы, контурные карты, доп. материал.</a:t>
            </a:r>
          </a:p>
          <a:p>
            <a:pPr marL="109728" indent="0" algn="ctr">
              <a:buNone/>
            </a:pPr>
            <a:r>
              <a:rPr lang="ru-RU" dirty="0"/>
              <a:t>Ход урока: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1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96752"/>
            <a:ext cx="7067550" cy="216024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Берёт начало в Драконовых горах на границе ЮАР и Лесото (Южная Африка)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Впадает в Атлантический океан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</a:rPr>
              <a:t>Длина 2200 км,  площадь бассейна 973 000 км²</a:t>
            </a:r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482441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Река Оранжевая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672"/>
            <a:ext cx="9112096" cy="295232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7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4076700"/>
            <a:ext cx="6923087" cy="2592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Лимпопо</a:t>
            </a:r>
            <a:r>
              <a:rPr lang="ru-RU" sz="2400" b="1">
                <a:latin typeface="Times New Roman" pitchFamily="18" charset="0"/>
              </a:rPr>
              <a:t> (</a:t>
            </a:r>
            <a:r>
              <a:rPr lang="ru-RU" sz="2400" b="1" i="1">
                <a:latin typeface="Times New Roman" pitchFamily="18" charset="0"/>
              </a:rPr>
              <a:t>Limpopo</a:t>
            </a:r>
            <a:r>
              <a:rPr lang="ru-RU" sz="2400" b="1">
                <a:latin typeface="Times New Roman" pitchFamily="18" charset="0"/>
              </a:rPr>
              <a:t>, </a:t>
            </a:r>
            <a:r>
              <a:rPr lang="ru-RU" sz="2400" b="1" i="1">
                <a:latin typeface="Times New Roman" pitchFamily="18" charset="0"/>
              </a:rPr>
              <a:t>Uri</a:t>
            </a:r>
            <a:r>
              <a:rPr lang="ru-RU" sz="2400" b="1">
                <a:latin typeface="Times New Roman" pitchFamily="18" charset="0"/>
              </a:rPr>
              <a:t>, </a:t>
            </a:r>
            <a:r>
              <a:rPr lang="ru-RU" sz="2400" b="1" i="1">
                <a:latin typeface="Times New Roman" pitchFamily="18" charset="0"/>
              </a:rPr>
              <a:t>Bembe</a:t>
            </a:r>
            <a:r>
              <a:rPr lang="ru-RU" sz="2400" b="1">
                <a:latin typeface="Times New Roman" pitchFamily="18" charset="0"/>
              </a:rPr>
              <a:t>, </a:t>
            </a:r>
            <a:r>
              <a:rPr lang="ru-RU" sz="2400" b="1" i="1">
                <a:latin typeface="Times New Roman" pitchFamily="18" charset="0"/>
              </a:rPr>
              <a:t>Juhampura</a:t>
            </a:r>
            <a:r>
              <a:rPr lang="ru-RU" sz="2400" b="1">
                <a:latin typeface="Times New Roman" pitchFamily="18" charset="0"/>
              </a:rPr>
              <a:t>, иначе называемая 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Крокодиловая</a:t>
            </a:r>
            <a:r>
              <a:rPr lang="ru-RU" sz="2400" b="1">
                <a:latin typeface="Times New Roman" pitchFamily="18" charset="0"/>
              </a:rPr>
              <a:t>) — река в Южной Африке.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>
                <a:latin typeface="Times New Roman" pitchFamily="18" charset="0"/>
              </a:rPr>
              <a:t>Вытекает к югу от Претории из гор Витватерсранд (1800 м)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>
                <a:latin typeface="Times New Roman" pitchFamily="18" charset="0"/>
              </a:rPr>
              <a:t>Впадает в Индийский океан к северу от залива Делагоа.</a:t>
            </a:r>
          </a:p>
          <a:p>
            <a:pPr eaLnBrk="1" hangingPunct="1">
              <a:lnSpc>
                <a:spcPct val="90000"/>
              </a:lnSpc>
            </a:pPr>
            <a:endParaRPr lang="ru-RU" sz="2400" b="1">
              <a:latin typeface="Times New Roman" pitchFamily="18" charset="0"/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3375"/>
            <a:ext cx="55451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6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39703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Лимпопо</a:t>
            </a:r>
          </a:p>
        </p:txBody>
      </p:sp>
    </p:spTree>
    <p:extLst>
      <p:ext uri="{BB962C8B-B14F-4D97-AF65-F5344CB8AC3E}">
        <p14:creationId xmlns:p14="http://schemas.microsoft.com/office/powerpoint/2010/main" val="4069768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7" name="Picture 5" descr="african la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8543925" cy="5040312"/>
          </a:xfrm>
          <a:prstGeom prst="rect">
            <a:avLst/>
          </a:prstGeom>
          <a:solidFill>
            <a:schemeClr val="bg2"/>
          </a:solidFill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848600" cy="14398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Озера из космоса</a:t>
            </a:r>
          </a:p>
        </p:txBody>
      </p:sp>
      <p:cxnSp>
        <p:nvCxnSpPr>
          <p:cNvPr id="23563" name="AutoShape 11"/>
          <p:cNvCxnSpPr>
            <a:cxnSpLocks noChangeShapeType="1"/>
            <a:stCxn id="23557" idx="0"/>
            <a:endCxn id="23557" idx="0"/>
          </p:cNvCxnSpPr>
          <p:nvPr/>
        </p:nvCxnSpPr>
        <p:spPr bwMode="auto">
          <a:xfrm rot="5400000" flipV="1">
            <a:off x="4271963" y="1484313"/>
            <a:ext cx="1587" cy="1587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4211638" y="1989138"/>
            <a:ext cx="1368425" cy="936625"/>
          </a:xfrm>
          <a:prstGeom prst="ellipse">
            <a:avLst/>
          </a:prstGeom>
          <a:noFill/>
          <a:ln w="76200" algn="ctr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067175" y="1628775"/>
            <a:ext cx="158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9933"/>
                </a:solidFill>
              </a:rPr>
              <a:t>Оз. Виктория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 rot="-1118209">
            <a:off x="3492500" y="2708275"/>
            <a:ext cx="792163" cy="1944688"/>
          </a:xfrm>
          <a:prstGeom prst="ellipse">
            <a:avLst/>
          </a:prstGeom>
          <a:noFill/>
          <a:ln w="5715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658938" y="2944813"/>
            <a:ext cx="1798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solidFill>
                  <a:schemeClr val="folHlink"/>
                </a:solidFill>
              </a:rPr>
              <a:t>Оз. Танганьика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4932363" y="4437063"/>
            <a:ext cx="647700" cy="1655762"/>
          </a:xfrm>
          <a:prstGeom prst="ellips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580063" y="5013325"/>
            <a:ext cx="1243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>
                <a:solidFill>
                  <a:schemeClr val="bg1"/>
                </a:solidFill>
              </a:rPr>
              <a:t>Оз. Ньяса</a:t>
            </a:r>
          </a:p>
        </p:txBody>
      </p:sp>
    </p:spTree>
    <p:extLst>
      <p:ext uri="{BB962C8B-B14F-4D97-AF65-F5344CB8AC3E}">
        <p14:creationId xmlns:p14="http://schemas.microsoft.com/office/powerpoint/2010/main" val="5235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7" grpId="0" animBg="1"/>
      <p:bldP spid="235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i="1">
                <a:solidFill>
                  <a:schemeClr val="accent2"/>
                </a:solidFill>
                <a:latin typeface="Albertus Extra Bold" pitchFamily="34" charset="0"/>
              </a:rPr>
              <a:t>Озеро Виктория</a:t>
            </a:r>
          </a:p>
        </p:txBody>
      </p:sp>
      <p:pic>
        <p:nvPicPr>
          <p:cNvPr id="24581" name="Picture 5" descr="geo_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415458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06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accent2"/>
                </a:solidFill>
                <a:latin typeface="Albertus Extra Bold" pitchFamily="34" charset="0"/>
              </a:rPr>
              <a:t>Озеро Ньяса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Озеро Нья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064500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22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chemeClr val="accent2"/>
                </a:solidFill>
                <a:latin typeface="Albertus Extra Bold" pitchFamily="34" charset="0"/>
              </a:rPr>
              <a:t>Озеро Танганьика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Озеро Тангань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135937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65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чём особенность озёр Африки?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Какое озеро самое длинное?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Какова глубина Танганьики?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Какое озеро самое большое по площади?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Какова его глубина?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Назовите самое мелководное озеро.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 чего зависит его площадь?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Прочитать: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122-123 ОЗЁРА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fontAlgn="base">
              <a:buNone/>
            </a:pPr>
            <a:r>
              <a:rPr lang="ru-RU" dirty="0"/>
              <a:t>1.  В бассейны каких океанов впадают реки Африки? </a:t>
            </a:r>
          </a:p>
          <a:p>
            <a:pPr marL="109728" indent="0" fontAlgn="base">
              <a:buNone/>
            </a:pPr>
            <a:r>
              <a:rPr lang="ru-RU" dirty="0"/>
              <a:t>2.  Назовите самую длинную реку мира?</a:t>
            </a:r>
          </a:p>
          <a:p>
            <a:pPr marL="109728" indent="0" fontAlgn="base">
              <a:buNone/>
            </a:pPr>
            <a:r>
              <a:rPr lang="ru-RU" dirty="0"/>
              <a:t>3.  Почему река Конго имеет самый большой годовой сток среди рек Африки, и 2 место в мире?</a:t>
            </a:r>
          </a:p>
          <a:p>
            <a:pPr marL="109728" indent="0" fontAlgn="base">
              <a:buNone/>
            </a:pPr>
            <a:r>
              <a:rPr lang="ru-RU" dirty="0"/>
              <a:t>4.  Какой особенностью характеризуется озеро Чад?</a:t>
            </a:r>
          </a:p>
          <a:p>
            <a:pPr marL="109728" indent="0" fontAlgn="base">
              <a:buNone/>
            </a:pPr>
            <a:r>
              <a:rPr lang="ru-RU" dirty="0"/>
              <a:t>5.  Какие факторы оказывают влияние на режим рек?</a:t>
            </a:r>
          </a:p>
          <a:p>
            <a:pPr marL="109728" indent="0" fontAlgn="base">
              <a:buNone/>
            </a:pPr>
            <a:r>
              <a:rPr lang="ru-RU" dirty="0"/>
              <a:t>6.  В чем проявляется влияние рельефа на реки?</a:t>
            </a:r>
          </a:p>
          <a:p>
            <a:pPr marL="109728" indent="0" fontAlgn="base">
              <a:buNone/>
            </a:pPr>
            <a:r>
              <a:rPr lang="ru-RU" dirty="0"/>
              <a:t>7.  Каким образом климат влияет на реки?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Закрепление.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847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§   27 </a:t>
            </a:r>
          </a:p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Контурная карта:</a:t>
            </a:r>
          </a:p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Отметить реки, озёра, </a:t>
            </a:r>
          </a:p>
          <a:p>
            <a:pPr marL="109728" indent="0">
              <a:buNone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в. Виктория.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/>
              <a:t>1.	http://www.zavuch.info/   </a:t>
            </a:r>
            <a:r>
              <a:rPr lang="ru-RU" dirty="0" err="1"/>
              <a:t>Завуч.инфо</a:t>
            </a:r>
            <a:endParaRPr lang="ru-RU" dirty="0"/>
          </a:p>
          <a:p>
            <a:pPr marL="109728" indent="0">
              <a:buNone/>
            </a:pPr>
            <a:r>
              <a:rPr lang="ru-RU" dirty="0"/>
              <a:t>2.	http://nsportal.ru/   Социальная сеть работников образования nsportal.ru</a:t>
            </a:r>
          </a:p>
          <a:p>
            <a:pPr marL="109728" indent="0">
              <a:buNone/>
            </a:pPr>
            <a:r>
              <a:rPr lang="ru-RU" dirty="0"/>
              <a:t>3.	http://www.mirgeografii.ru/ Мир географии</a:t>
            </a:r>
          </a:p>
          <a:p>
            <a:pPr marL="109728" indent="0">
              <a:buNone/>
            </a:pPr>
            <a:r>
              <a:rPr lang="ru-RU" dirty="0"/>
              <a:t>4.	http://pedsovet.su/  Сообщество взаимопомощи учителей</a:t>
            </a:r>
          </a:p>
          <a:p>
            <a:pPr marL="109728" indent="0">
              <a:buNone/>
            </a:pPr>
            <a:r>
              <a:rPr lang="ru-RU" dirty="0"/>
              <a:t>5.	http://nayrok.ru/ На урок</a:t>
            </a:r>
          </a:p>
          <a:p>
            <a:pPr marL="109728" indent="0">
              <a:buNone/>
            </a:pPr>
            <a:r>
              <a:rPr lang="ru-RU" dirty="0"/>
              <a:t>6.	http://geo.metodist.ru/index.php Методическая лаборатория географии</a:t>
            </a:r>
          </a:p>
          <a:p>
            <a:pPr marL="109728" indent="0">
              <a:buNone/>
            </a:pPr>
            <a:r>
              <a:rPr lang="ru-RU" dirty="0"/>
              <a:t>7.	http://www.alleng.ru/index.htm Всем, кто учится</a:t>
            </a:r>
          </a:p>
          <a:p>
            <a:pPr marL="109728" indent="0">
              <a:buNone/>
            </a:pPr>
            <a:r>
              <a:rPr lang="ru-RU" dirty="0"/>
              <a:t>8.	Электронное приложение к учебнику А.П. Кузнецова, Л.Е. Савельевой, В. П. Дронова География. Земля и люди. СФЕРЫ, ОАО «Издательство «Просвещение», 2011, с изменениями.</a:t>
            </a:r>
          </a:p>
          <a:p>
            <a:pPr marL="109728" indent="0">
              <a:buNone/>
            </a:pPr>
            <a:r>
              <a:rPr lang="ru-RU" dirty="0"/>
              <a:t>9.	Электронное издание «География материков: история открытий и населений» , Москва, 2010.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ЭОР</a:t>
            </a:r>
          </a:p>
        </p:txBody>
      </p:sp>
    </p:spTree>
    <p:extLst>
      <p:ext uri="{BB962C8B-B14F-4D97-AF65-F5344CB8AC3E}">
        <p14:creationId xmlns:p14="http://schemas.microsoft.com/office/powerpoint/2010/main" val="243418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krmap.su/program2010/g7/materiki_files/image1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4"/>
          <a:stretch/>
        </p:blipFill>
        <p:spPr bwMode="auto">
          <a:xfrm>
            <a:off x="3064417" y="0"/>
            <a:ext cx="6079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237626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Контроль знаний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3419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В каких климатических поясах расположен материк?</a:t>
            </a:r>
          </a:p>
        </p:txBody>
      </p:sp>
    </p:spTree>
    <p:extLst>
      <p:ext uri="{BB962C8B-B14F-4D97-AF65-F5344CB8AC3E}">
        <p14:creationId xmlns:p14="http://schemas.microsoft.com/office/powerpoint/2010/main" val="999403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037368"/>
            <a:ext cx="55631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550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tnauki.ru/images/stories/klimaticheskie_poyasa_afr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0" y="0"/>
            <a:ext cx="9241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0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экваториальный климатический пояс,</a:t>
            </a:r>
          </a:p>
          <a:p>
            <a:pPr marL="109728" indent="0" algn="ctr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тропический климатический пояс</a:t>
            </a:r>
          </a:p>
          <a:p>
            <a:pPr marL="109728" indent="0" algn="ctr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143000" lvl="4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утверждения верны: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Этот пояс находится между 2 º ю. ш. и 5 º с. ш.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В этом поясе жарко и сухо в течение всего года.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Весь год преобладают влажные воздушные массы.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Летом исключительно жарко, почти безоблачно, 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температура в тени +50 º С.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Осадков выпадает мало, летом и зимой менее 100 мм.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Пояс располагается  по обе стороны от экватора,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севере образуя более широкую полосу.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Нет смены времен года.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8. У растений этого пояса не формируются годовые кольца.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9. В этом поясе находятся основные пустыни Африки.</a:t>
            </a:r>
          </a:p>
          <a:p>
            <a:pPr marL="1143000" lvl="4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10. Самум – ветер, несущий тучи песка частое явление в этом поясе.</a:t>
            </a:r>
          </a:p>
          <a:p>
            <a:pPr marL="1143000" lvl="4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143000" lvl="4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143000" lvl="4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09728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3200" dirty="0"/>
              <a:t>Почему мы изучаем «Внутренние воды» после темы «Климат»?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/>
              <a:t>Почему мы изучаем «Внутренние воды» после темы «Рельеф»?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/>
              <a:t>Что такое бассейн океана?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/>
              <a:t>К каким бассейнам относятся реки Африки?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dirty="0"/>
              <a:t>Что такое внутренний сток? </a:t>
            </a:r>
          </a:p>
        </p:txBody>
      </p:sp>
    </p:spTree>
    <p:extLst>
      <p:ext uri="{BB962C8B-B14F-4D97-AF65-F5344CB8AC3E}">
        <p14:creationId xmlns:p14="http://schemas.microsoft.com/office/powerpoint/2010/main" val="277858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8132429"/>
              </p:ext>
            </p:extLst>
          </p:nvPr>
        </p:nvGraphicFramePr>
        <p:xfrm>
          <a:off x="395536" y="1340768"/>
          <a:ext cx="8229600" cy="550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764704"/>
            <a:ext cx="669674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/>
              <a:t>Изучение нового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44098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000" dirty="0"/>
              <a:t>ВЛИЯНИЕ ВНЕШНИХ ФАКТОРОВ НА РЕКИ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/>
              <a:t>РЕЛЬЕФ</a:t>
            </a:r>
          </a:p>
          <a:p>
            <a:r>
              <a:rPr lang="ru-RU" dirty="0"/>
              <a:t>1…</a:t>
            </a:r>
          </a:p>
          <a:p>
            <a:r>
              <a:rPr lang="ru-RU" dirty="0"/>
              <a:t>2…</a:t>
            </a:r>
          </a:p>
          <a:p>
            <a:r>
              <a:rPr lang="ru-RU" dirty="0"/>
              <a:t>3…</a:t>
            </a:r>
          </a:p>
          <a:p>
            <a:r>
              <a:rPr lang="ru-RU" dirty="0"/>
              <a:t>4…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/>
              <a:t>КЛИМАТ</a:t>
            </a:r>
          </a:p>
          <a:p>
            <a:r>
              <a:rPr lang="ru-RU"/>
              <a:t>1…</a:t>
            </a:r>
          </a:p>
          <a:p>
            <a:r>
              <a:rPr lang="ru-RU"/>
              <a:t>2…</a:t>
            </a:r>
          </a:p>
          <a:p>
            <a:r>
              <a:rPr lang="ru-RU"/>
              <a:t>3…</a:t>
            </a:r>
          </a:p>
          <a:p>
            <a:r>
              <a:rPr lang="ru-RU"/>
              <a:t>4…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2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ВЛИЯНИЕ ВНЕШНИХ ФАКТОРОВ НА РЕКИ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/>
              <a:t>РЕЛЬЕФ</a:t>
            </a:r>
          </a:p>
          <a:p>
            <a:endParaRPr lang="ru-RU" dirty="0"/>
          </a:p>
          <a:p>
            <a:r>
              <a:rPr lang="ru-RU" sz="2000" dirty="0"/>
              <a:t>1ХАРАКТЕР ТЕЧЕНИЯ</a:t>
            </a:r>
          </a:p>
          <a:p>
            <a:r>
              <a:rPr lang="ru-RU" sz="2000" dirty="0"/>
              <a:t>2. ПОРОГИ И ВОДОПАДЫ</a:t>
            </a:r>
          </a:p>
          <a:p>
            <a:r>
              <a:rPr lang="ru-RU" sz="2000" dirty="0"/>
              <a:t>3. РАБОТА РЕК</a:t>
            </a:r>
          </a:p>
          <a:p>
            <a:r>
              <a:rPr lang="ru-RU" sz="2000" dirty="0"/>
              <a:t>4. НАПРАВЛЕНИЕ</a:t>
            </a:r>
          </a:p>
          <a:p>
            <a:endParaRPr lang="ru-RU" sz="2000" dirty="0"/>
          </a:p>
          <a:p>
            <a:endParaRPr lang="ru-RU" sz="2000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КЛИМАТ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r>
              <a:rPr lang="ru-RU" sz="2000" dirty="0"/>
              <a:t>1.МНОГОВОДНОСТЬ</a:t>
            </a:r>
          </a:p>
          <a:p>
            <a:r>
              <a:rPr lang="ru-RU" sz="2000" dirty="0"/>
              <a:t>2. ПИТАНИЕ</a:t>
            </a:r>
          </a:p>
          <a:p>
            <a:r>
              <a:rPr lang="ru-RU" sz="2000" dirty="0"/>
              <a:t>3. РЕЖИМ</a:t>
            </a:r>
          </a:p>
          <a:p>
            <a:r>
              <a:rPr lang="ru-RU" sz="2000" dirty="0"/>
              <a:t>4. ЛЕДОСТАВ</a:t>
            </a:r>
          </a:p>
        </p:txBody>
      </p:sp>
    </p:spTree>
    <p:extLst>
      <p:ext uri="{BB962C8B-B14F-4D97-AF65-F5344CB8AC3E}">
        <p14:creationId xmlns:p14="http://schemas.microsoft.com/office/powerpoint/2010/main" val="1400470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675</TotalTime>
  <Words>642</Words>
  <Application>Microsoft Office PowerPoint</Application>
  <PresentationFormat>Экран (4:3)</PresentationFormat>
  <Paragraphs>175</Paragraphs>
  <Slides>30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Тема: Внутренние воды Африки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ВНЕШНИХ ФАКТОРОВ НА РЕКИ</vt:lpstr>
      <vt:lpstr>Реки Африки</vt:lpstr>
      <vt:lpstr>Работа с дополнительным материалом</vt:lpstr>
      <vt:lpstr>Самая длинная река мира(6.671 км)-НИЛ. Она впадает в Средиземное море.</vt:lpstr>
      <vt:lpstr>Водопад на реке Голубой Нил</vt:lpstr>
      <vt:lpstr>Берега Нила</vt:lpstr>
      <vt:lpstr>Вторая по длине река Африки- Конго94.320 км)</vt:lpstr>
      <vt:lpstr>Третья по величине река- НИГЕР. Это равнинная река.</vt:lpstr>
      <vt:lpstr>            Замбези</vt:lpstr>
      <vt:lpstr>Водопад Виктория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Озеро Виктория</vt:lpstr>
      <vt:lpstr>Озеро Ньяса</vt:lpstr>
      <vt:lpstr>Озеро Танганьика</vt:lpstr>
      <vt:lpstr>Прочитать: стр 122-123 ОЗЁРА</vt:lpstr>
      <vt:lpstr>Закрепление. </vt:lpstr>
      <vt:lpstr>Домашнее задание:</vt:lpstr>
      <vt:lpstr>ЭОР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Внутренние воды Африки</dc:title>
  <dc:creator>BLACKEDITION</dc:creator>
  <cp:lastModifiedBy>One_64</cp:lastModifiedBy>
  <cp:revision>40</cp:revision>
  <cp:lastPrinted>2012-11-28T18:21:38Z</cp:lastPrinted>
  <dcterms:created xsi:type="dcterms:W3CDTF">2010-11-24T19:44:05Z</dcterms:created>
  <dcterms:modified xsi:type="dcterms:W3CDTF">2025-02-27T06:45:43Z</dcterms:modified>
</cp:coreProperties>
</file>