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7D18-FF04-44D4-840E-9F7D1BDA4B61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EFAB-DB55-4BC8-A975-66638E1BBD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7D18-FF04-44D4-840E-9F7D1BDA4B61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EFAB-DB55-4BC8-A975-66638E1BBD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7D18-FF04-44D4-840E-9F7D1BDA4B61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EFAB-DB55-4BC8-A975-66638E1BBD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7D18-FF04-44D4-840E-9F7D1BDA4B61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EFAB-DB55-4BC8-A975-66638E1BBD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7D18-FF04-44D4-840E-9F7D1BDA4B61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EFAB-DB55-4BC8-A975-66638E1BBD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7D18-FF04-44D4-840E-9F7D1BDA4B61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EFAB-DB55-4BC8-A975-66638E1BBD2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7D18-FF04-44D4-840E-9F7D1BDA4B61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EFAB-DB55-4BC8-A975-66638E1BBD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7D18-FF04-44D4-840E-9F7D1BDA4B61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EFAB-DB55-4BC8-A975-66638E1BBD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7D18-FF04-44D4-840E-9F7D1BDA4B61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EFAB-DB55-4BC8-A975-66638E1BBD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7D18-FF04-44D4-840E-9F7D1BDA4B61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EBEFAB-DB55-4BC8-A975-66638E1BBD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7D18-FF04-44D4-840E-9F7D1BDA4B61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EFAB-DB55-4BC8-A975-66638E1BBD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6C67D18-FF04-44D4-840E-9F7D1BDA4B61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EEBEFAB-DB55-4BC8-A975-66638E1BBD2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pull/>
  </p:transition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scolaskvorcovo.tverschool.ru/?section_id=33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112" y="1730403"/>
            <a:ext cx="5648623" cy="12043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chemeClr val="tx1"/>
                </a:solidFill>
              </a:rPr>
              <a:t>Муниципальное бюджетное общеобразовательное учреждение 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err="1" smtClean="0">
                <a:solidFill>
                  <a:schemeClr val="tx1"/>
                </a:solidFill>
              </a:rPr>
              <a:t>Скворцовская</a:t>
            </a:r>
            <a:r>
              <a:rPr lang="ru-RU" sz="2700" dirty="0" smtClean="0">
                <a:solidFill>
                  <a:schemeClr val="tx1"/>
                </a:solidFill>
              </a:rPr>
              <a:t> средняя общеобразовательная школа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Проект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«Перемены без телефонов»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66474" y="2780928"/>
            <a:ext cx="5711556" cy="175260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 </a:t>
            </a:r>
          </a:p>
          <a:p>
            <a:pPr algn="r"/>
            <a:r>
              <a:rPr lang="ru-RU" sz="1800" b="1" dirty="0" smtClean="0"/>
              <a:t>Подготовили:  </a:t>
            </a:r>
          </a:p>
          <a:p>
            <a:pPr algn="r"/>
            <a:r>
              <a:rPr lang="ru-RU" sz="1800" b="1" dirty="0" smtClean="0"/>
              <a:t>Яшкин Иван </a:t>
            </a:r>
          </a:p>
          <a:p>
            <a:pPr algn="r"/>
            <a:r>
              <a:rPr lang="ru-RU" sz="1800" b="1" dirty="0" smtClean="0"/>
              <a:t> </a:t>
            </a:r>
            <a:r>
              <a:rPr lang="ru-RU" sz="1800" b="1" dirty="0" err="1" smtClean="0"/>
              <a:t>Сухарская</a:t>
            </a:r>
            <a:r>
              <a:rPr lang="ru-RU" sz="1800" b="1" dirty="0" smtClean="0"/>
              <a:t> Владислава</a:t>
            </a:r>
          </a:p>
          <a:p>
            <a:pPr algn="r"/>
            <a:r>
              <a:rPr lang="ru-RU" sz="1800" b="1" dirty="0" smtClean="0"/>
              <a:t> Абросимова Ангелина</a:t>
            </a:r>
          </a:p>
          <a:p>
            <a:pPr algn="r"/>
            <a:r>
              <a:rPr lang="ru-RU" sz="1800" b="1" dirty="0" smtClean="0"/>
              <a:t>Дементьева Карина</a:t>
            </a:r>
          </a:p>
          <a:p>
            <a:pPr algn="l"/>
            <a:endParaRPr lang="ru-RU" sz="1800" b="1" dirty="0" smtClean="0"/>
          </a:p>
          <a:p>
            <a:pPr algn="l"/>
            <a:r>
              <a:rPr lang="ru-RU" sz="1600" b="1" dirty="0" err="1" smtClean="0"/>
              <a:t>д.Скворцово</a:t>
            </a:r>
            <a:r>
              <a:rPr lang="ru-RU" sz="1600" b="1" dirty="0" smtClean="0"/>
              <a:t> 2025 г.</a:t>
            </a:r>
            <a:endParaRPr lang="ru-RU" sz="1600" b="1" dirty="0"/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34" t="8615" r="19363" b="3673"/>
          <a:stretch/>
        </p:blipFill>
        <p:spPr bwMode="auto">
          <a:xfrm>
            <a:off x="6716642" y="9861"/>
            <a:ext cx="2427358" cy="2204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7050" y="54868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Цель проекта: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76061"/>
            <a:ext cx="8229600" cy="1357322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bg2">
                    <a:lumMod val="25000"/>
                  </a:schemeClr>
                </a:solidFill>
              </a:rPr>
              <a:t>з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аинтересовать обучающихся активными и спокойными формами проведения досуга на переменах.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074" name="Picture 2" descr="C:\Users\admin\Desktop\84219200e6921bc2ce32c9553a111b16c8bf004c82f16f44b5ac878aaaa0652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212976"/>
            <a:ext cx="5411338" cy="30243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214422"/>
            <a:ext cx="8229600" cy="1143000"/>
          </a:xfrm>
        </p:spPr>
        <p:txBody>
          <a:bodyPr/>
          <a:lstStyle/>
          <a:p>
            <a:r>
              <a:rPr lang="ru-RU" dirty="0" smtClean="0"/>
              <a:t>Задачи проекта: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928934"/>
            <a:ext cx="8229600" cy="1493520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Благоустроить рекреации 1 и 2 этажей;</a:t>
            </a:r>
          </a:p>
          <a:p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Повысить интерес обучающихся проводить время без телефонов;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Ожидаемые результаты реализации проекта: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1350644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Активное проведение времени на переменах и отказ от использования телефонов на переменах.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771724"/>
              </p:ext>
            </p:extLst>
          </p:nvPr>
        </p:nvGraphicFramePr>
        <p:xfrm>
          <a:off x="899592" y="3356990"/>
          <a:ext cx="7488831" cy="2808312"/>
        </p:xfrm>
        <a:graphic>
          <a:graphicData uri="http://schemas.openxmlformats.org/drawingml/2006/table">
            <a:tbl>
              <a:tblPr firstRow="1" firstCol="1" bandRow="1"/>
              <a:tblGrid>
                <a:gridCol w="792088"/>
                <a:gridCol w="2808312"/>
                <a:gridCol w="1008112"/>
                <a:gridCol w="1368152"/>
                <a:gridCol w="1512167"/>
              </a:tblGrid>
              <a:tr h="806347"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№ п/п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Виды затрат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Количество</a:t>
                      </a:r>
                      <a:endParaRPr lang="ru-RU" sz="1200" dirty="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Цена за единицу (руб.)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Полная стоимость (руб.)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995">
                <a:tc>
                  <a:txBody>
                    <a:bodyPr/>
                    <a:lstStyle/>
                    <a:p>
                      <a:pPr indent="457200" algn="l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Приобретение оборудования</a:t>
                      </a:r>
                      <a:endParaRPr lang="ru-RU" sz="1200" dirty="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995"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200" dirty="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Стол трапеция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10178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20356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995"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200" dirty="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Пуф кубик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7094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42564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990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1200" dirty="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l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Банкетка</a:t>
                      </a:r>
                      <a:r>
                        <a:rPr lang="ru-RU" sz="1200" dirty="0">
                          <a:effectLst/>
                        </a:rPr>
                        <a:t> на </a:t>
                      </a:r>
                      <a:r>
                        <a:rPr lang="ru-RU" sz="1200" dirty="0" smtClean="0">
                          <a:effectLst/>
                        </a:rPr>
                        <a:t>хромированных</a:t>
                      </a:r>
                      <a:r>
                        <a:rPr lang="ru-RU" sz="1200" baseline="0" dirty="0" smtClean="0">
                          <a:effectLst/>
                        </a:rPr>
                        <a:t>      </a:t>
                      </a:r>
                      <a:r>
                        <a:rPr lang="ru-RU" sz="1200" dirty="0" smtClean="0">
                          <a:effectLst/>
                        </a:rPr>
                        <a:t>ножках </a:t>
                      </a:r>
                      <a:endParaRPr lang="ru-RU" sz="1200" dirty="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9071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27213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995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1200" dirty="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Двухместный диван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27908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83724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995">
                <a:tc gridSpan="4">
                  <a:txBody>
                    <a:bodyPr/>
                    <a:lstStyle/>
                    <a:p>
                      <a:pPr indent="457200"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Итого</a:t>
                      </a:r>
                      <a:endParaRPr lang="ru-RU" sz="120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173857,00</a:t>
                      </a:r>
                      <a:endParaRPr lang="ru-RU" sz="1200" dirty="0">
                        <a:effectLst/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9686" y="62068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Целевая аудитория ( количество благополучателей от реализации проекта)</a:t>
            </a: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2132856"/>
            <a:ext cx="8136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56 обучающихся</a:t>
            </a:r>
          </a:p>
          <a:p>
            <a:r>
              <a:rPr lang="ru-RU" sz="2400" dirty="0" smtClean="0"/>
              <a:t>выбрали </a:t>
            </a:r>
            <a:r>
              <a:rPr lang="ru-RU" sz="2400" smtClean="0"/>
              <a:t>для себя </a:t>
            </a:r>
            <a:r>
              <a:rPr lang="ru-RU" sz="2400" dirty="0" smtClean="0"/>
              <a:t>проект, который поможет восполнить недостаток движения, предупредить умственное переутомление и повысить работоспособность во время учёбы.</a:t>
            </a:r>
            <a:br>
              <a:rPr lang="ru-RU" sz="2400" dirty="0" smtClean="0"/>
            </a:br>
            <a:r>
              <a:rPr lang="ru-RU" sz="2400" dirty="0" smtClean="0"/>
              <a:t>Это же намного лучше, чем быть все время в телефоне!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4" descr="Picture background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47" t="6998" r="19569"/>
          <a:stretch/>
        </p:blipFill>
        <p:spPr bwMode="auto">
          <a:xfrm>
            <a:off x="7092280" y="4883704"/>
            <a:ext cx="1825585" cy="1751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рекреации 1 этажа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00628"/>
            <a:ext cx="8020372" cy="3579849"/>
          </a:xfrm>
        </p:spPr>
        <p:txBody>
          <a:bodyPr>
            <a:noAutofit/>
          </a:bodyPr>
          <a:lstStyle/>
          <a:p>
            <a:r>
              <a:rPr lang="ru-RU" sz="3200" dirty="0" smtClean="0"/>
              <a:t>1.Зона для настольных игр</a:t>
            </a:r>
          </a:p>
          <a:p>
            <a:r>
              <a:rPr lang="ru-RU" sz="3200" dirty="0" smtClean="0"/>
              <a:t>2. Места для отдыха</a:t>
            </a:r>
            <a:endParaRPr lang="ru-RU" sz="3200" dirty="0"/>
          </a:p>
        </p:txBody>
      </p:sp>
      <p:pic>
        <p:nvPicPr>
          <p:cNvPr id="4" name="Рисунок 3" descr="IMG_20250130_142140_78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2325167"/>
            <a:ext cx="6240186" cy="384013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B0F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рекреации 2 этажа</a:t>
            </a:r>
            <a:endParaRPr lang="ru-RU" dirty="0"/>
          </a:p>
        </p:txBody>
      </p:sp>
      <p:pic>
        <p:nvPicPr>
          <p:cNvPr id="4" name="Содержимое 3" descr="IMG_20250130_142148_81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26242" y="2708920"/>
            <a:ext cx="5801814" cy="352839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B0F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395536" y="1412776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262626"/>
                </a:solidFill>
                <a:latin typeface="Arial" panose="020B0604020202020204" pitchFamily="34" charset="0"/>
              </a:rPr>
              <a:t>1.Места для отдыха</a:t>
            </a:r>
          </a:p>
          <a:p>
            <a:r>
              <a:rPr lang="ru-RU" sz="3200" dirty="0" smtClean="0">
                <a:solidFill>
                  <a:srgbClr val="262626"/>
                </a:solidFill>
                <a:latin typeface="Arial" panose="020B0604020202020204" pitchFamily="34" charset="0"/>
              </a:rPr>
              <a:t>2.Теннисный стол</a:t>
            </a:r>
            <a:endParaRPr lang="ru-RU" sz="3200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704104"/>
          </a:xfrm>
        </p:spPr>
        <p:txBody>
          <a:bodyPr>
            <a:normAutofit/>
          </a:bodyPr>
          <a:lstStyle/>
          <a:p>
            <a:r>
              <a:rPr lang="ru-RU" dirty="0" smtClean="0"/>
              <a:t>Инициативная группа: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2903" y="1052736"/>
            <a:ext cx="8229600" cy="192214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Яшкин Иван Андреевич</a:t>
            </a:r>
          </a:p>
          <a:p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Сухарская Владислава Ярославовна</a:t>
            </a:r>
          </a:p>
          <a:p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Дементьева Карина Евгеньевна</a:t>
            </a:r>
          </a:p>
          <a:p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Абросимова Ангелина Олеговна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Рисунок 3" descr="IMG_20250130_150112_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84" y="3429000"/>
            <a:ext cx="4643438" cy="30003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Мероприятия по продвижению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00628"/>
            <a:ext cx="7876356" cy="3579849"/>
          </a:xfrm>
        </p:spPr>
        <p:txBody>
          <a:bodyPr>
            <a:normAutofit/>
          </a:bodyPr>
          <a:lstStyle/>
          <a:p>
            <a:r>
              <a:rPr lang="ru-RU" sz="2400" dirty="0"/>
              <a:t>Был проведен ряд мероприятий по продвижению проекта: </a:t>
            </a:r>
            <a:endParaRPr lang="ru-RU" sz="2400" dirty="0" smtClean="0"/>
          </a:p>
          <a:p>
            <a:pPr>
              <a:buFontTx/>
              <a:buChar char="-"/>
            </a:pPr>
            <a:r>
              <a:rPr lang="ru-RU" sz="2400" dirty="0" smtClean="0"/>
              <a:t>публикации </a:t>
            </a:r>
            <a:r>
              <a:rPr lang="ru-RU" sz="2400" dirty="0"/>
              <a:t>в социальной сети </a:t>
            </a:r>
            <a:r>
              <a:rPr lang="ru-RU" sz="2400" dirty="0" err="1" smtClean="0"/>
              <a:t>Вконтакте</a:t>
            </a:r>
            <a:r>
              <a:rPr lang="ru-RU" sz="2400" dirty="0"/>
              <a:t> </a:t>
            </a:r>
            <a:r>
              <a:rPr lang="ru-RU" sz="2400" dirty="0" smtClean="0"/>
              <a:t>- </a:t>
            </a:r>
          </a:p>
          <a:p>
            <a:pPr>
              <a:buFontTx/>
              <a:buChar char="-"/>
            </a:pPr>
            <a:r>
              <a:rPr lang="ru-RU" sz="2400" dirty="0" smtClean="0"/>
              <a:t>официальном </a:t>
            </a:r>
            <a:r>
              <a:rPr lang="ru-RU" sz="2400" dirty="0"/>
              <a:t>сайте </a:t>
            </a:r>
            <a:r>
              <a:rPr lang="ru-RU" sz="2400" dirty="0" smtClean="0"/>
              <a:t>школы</a:t>
            </a:r>
            <a:r>
              <a:rPr lang="ru-RU" sz="2400" dirty="0"/>
              <a:t> </a:t>
            </a:r>
            <a:r>
              <a:rPr lang="ru-RU" sz="2400" dirty="0" smtClean="0"/>
              <a:t>- </a:t>
            </a:r>
            <a:r>
              <a:rPr lang="en-US" sz="2400" dirty="0">
                <a:hlinkClick r:id="rId2"/>
              </a:rPr>
              <a:t>https://scolaskvorcovo.tverschool.ru/?</a:t>
            </a:r>
            <a:r>
              <a:rPr lang="en-US" sz="2400" dirty="0" smtClean="0">
                <a:hlinkClick r:id="rId2"/>
              </a:rPr>
              <a:t>section_id=337</a:t>
            </a:r>
            <a:endParaRPr lang="ru-RU" sz="2400" dirty="0" smtClean="0"/>
          </a:p>
          <a:p>
            <a:pPr>
              <a:buFontTx/>
              <a:buChar char="-"/>
            </a:pPr>
            <a:r>
              <a:rPr lang="ru-RU" sz="2400" dirty="0" smtClean="0"/>
              <a:t>Районная газета «Мой край» - публикация от 12.12.2024г</a:t>
            </a:r>
            <a:r>
              <a:rPr lang="ru-RU" sz="2400" dirty="0"/>
              <a:t>. № 49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49056288"/>
      </p:ext>
    </p:extLst>
  </p:cSld>
  <p:clrMapOvr>
    <a:masterClrMapping/>
  </p:clrMapOvr>
  <p:transition spd="slow">
    <p:pull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141</TotalTime>
  <Words>226</Words>
  <Application>Microsoft Office PowerPoint</Application>
  <PresentationFormat>Экран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Углы</vt:lpstr>
      <vt:lpstr>Муниципальное бюджетное общеобразовательное учреждение  Скворцовская средняя общеобразовательная школа   Проект  «Перемены без телефонов»</vt:lpstr>
      <vt:lpstr>Цель проекта: </vt:lpstr>
      <vt:lpstr>Задачи проекта:</vt:lpstr>
      <vt:lpstr>Ожидаемые результаты реализации проекта:</vt:lpstr>
      <vt:lpstr>Целевая аудитория ( количество благополучателей от реализации проекта)</vt:lpstr>
      <vt:lpstr>План рекреации 1 этажа</vt:lpstr>
      <vt:lpstr>План рекреации 2 этажа</vt:lpstr>
      <vt:lpstr>Инициативная группа:</vt:lpstr>
      <vt:lpstr>Мероприятия по продвижению проекта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Перемена без телефона</dc:title>
  <dc:creator>Администраор</dc:creator>
  <cp:lastModifiedBy>НовыйАвтор</cp:lastModifiedBy>
  <cp:revision>17</cp:revision>
  <dcterms:created xsi:type="dcterms:W3CDTF">2025-01-30T10:52:16Z</dcterms:created>
  <dcterms:modified xsi:type="dcterms:W3CDTF">2025-02-03T16:39:25Z</dcterms:modified>
</cp:coreProperties>
</file>