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58" r:id="rId3"/>
    <p:sldId id="256" r:id="rId4"/>
    <p:sldId id="262" r:id="rId5"/>
    <p:sldId id="259" r:id="rId6"/>
    <p:sldId id="257" r:id="rId7"/>
    <p:sldId id="263" r:id="rId8"/>
    <p:sldId id="261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E29B2-03F2-4526-B243-346F89EDC011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3C240-A0C1-403E-B2BB-6690A0F6D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0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21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Общий возраст,</a:t>
            </a:r>
            <a:r>
              <a:rPr lang="ru-RU" baseline="0" dirty="0" smtClean="0"/>
              <a:t> с которого лицо подлежит уголовной ответственности к России-16 лет. Однако существует ряд тяжких преступлений, ответственность за которые наступает с 14 лет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488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Несовершеннолетний может быть освобожден от административной ответственности.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043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Вместе</a:t>
            </a:r>
            <a:r>
              <a:rPr lang="ru-RU" baseline="0" dirty="0" smtClean="0"/>
              <a:t> с несовершеннолетним ребенком, за совершение им правонарушения, преступления, ответственность несут и его родители!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3C240-A0C1-403E-B2BB-6690A0F6D4B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63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6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0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51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4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17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6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4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94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0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1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94E0A-A922-45A2-A336-D1ACC5DA8969}" type="datetimeFigureOut">
              <a:rPr lang="ru-RU" smtClean="0"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16C14-0C6D-4A52-BBD1-E1D8D3882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4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ОТВЕТСТВЕННОСТЬ НЕСОВЕРШЕННОЛЕТНИХ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Презентация к лекции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3071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качать картинки по праву - А гатин шпаргалка по гражданскому процессуальному прав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1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66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6" name="Picture 8" descr="C:\Users\User\Desktop\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89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аво в жизни человека - Право в жизни - Картинки по прав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7140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90638"/>
            <a:ext cx="571500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3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Ответственность несовершеннолетних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2714625"/>
            <a:ext cx="12573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Ответственность несовершеннолетних\img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90638"/>
            <a:ext cx="571500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Ответственность несовершеннолетних\img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Ответственность несовершеннолетних\slide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Ответственность несовершеннолетних\0019-019-Administrativnaja-otvetstvennost-nesovershennoletnikh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0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мендантский час картинки Архив карти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676875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3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тветственность - Картинка 15348-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02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оссия ратифицировала протокол Конвенции ООН по правам ребенка :: NewsRb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315416"/>
            <a:ext cx="5467350" cy="670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7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61</Words>
  <Application>Microsoft Office PowerPoint</Application>
  <PresentationFormat>Экран (4:3)</PresentationFormat>
  <Paragraphs>9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ОТВЕТСТВЕННОСТЬ НЕСОВЕРШЕННОЛЕТНИХ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ОТВЕТСТВЕННОСТЬ НЕСОВЕРШЕННОЛЕТНИХ</dc:title>
  <dc:creator>User</dc:creator>
  <cp:lastModifiedBy>User</cp:lastModifiedBy>
  <cp:revision>2</cp:revision>
  <dcterms:created xsi:type="dcterms:W3CDTF">2015-06-08T13:20:26Z</dcterms:created>
  <dcterms:modified xsi:type="dcterms:W3CDTF">2015-06-08T19:24:45Z</dcterms:modified>
</cp:coreProperties>
</file>